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7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24D418-83C1-42E4-A4F5-7F5B79B1457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648012-4493-4697-87DB-6FB922DBC4E8}">
      <dgm:prSet phldrT="[Texto]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s-ES_tradnl" dirty="0"/>
            <a:t>Aprender por qué es tan necesario trabajar con Python en el área de la programación.</a:t>
          </a:r>
          <a:endParaRPr lang="en-US" dirty="0"/>
        </a:p>
      </dgm:t>
    </dgm:pt>
    <dgm:pt modelId="{E8CE64EB-E4A8-4B5B-8C98-BAADFA36BCAB}" type="parTrans" cxnId="{46510807-41F0-4534-9C6C-80BFEFF2C68E}">
      <dgm:prSet/>
      <dgm:spPr/>
      <dgm:t>
        <a:bodyPr/>
        <a:lstStyle/>
        <a:p>
          <a:endParaRPr lang="en-US"/>
        </a:p>
      </dgm:t>
    </dgm:pt>
    <dgm:pt modelId="{E696B214-10D6-4821-81FE-A9C9ED202475}" type="sibTrans" cxnId="{46510807-41F0-4534-9C6C-80BFEFF2C68E}">
      <dgm:prSet/>
      <dgm:spPr/>
      <dgm:t>
        <a:bodyPr/>
        <a:lstStyle/>
        <a:p>
          <a:endParaRPr lang="en-US"/>
        </a:p>
      </dgm:t>
    </dgm:pt>
    <dgm:pt modelId="{9B3141D3-307C-450A-B360-00041254061B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s-ES_tradnl"/>
            <a:t>Aprender todo lo relacionado con variables y operadores.</a:t>
          </a:r>
          <a:endParaRPr lang="en-US"/>
        </a:p>
      </dgm:t>
    </dgm:pt>
    <dgm:pt modelId="{00FDD596-B11C-404D-8783-3C917456F034}" type="parTrans" cxnId="{FBBF25EE-2CEC-44DB-8ED4-775B446080C9}">
      <dgm:prSet/>
      <dgm:spPr/>
      <dgm:t>
        <a:bodyPr/>
        <a:lstStyle/>
        <a:p>
          <a:endParaRPr lang="en-US"/>
        </a:p>
      </dgm:t>
    </dgm:pt>
    <dgm:pt modelId="{E98D8BBA-124A-434D-BD3C-8620F5C48FD7}" type="sibTrans" cxnId="{FBBF25EE-2CEC-44DB-8ED4-775B446080C9}">
      <dgm:prSet/>
      <dgm:spPr/>
      <dgm:t>
        <a:bodyPr/>
        <a:lstStyle/>
        <a:p>
          <a:endParaRPr lang="en-US"/>
        </a:p>
      </dgm:t>
    </dgm:pt>
    <dgm:pt modelId="{6F19F9D3-85B0-4036-9425-E435C2104B64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s-ES_tradnl"/>
            <a:t>Aprender los condicionales y ciclos.</a:t>
          </a:r>
          <a:endParaRPr lang="en-US"/>
        </a:p>
      </dgm:t>
    </dgm:pt>
    <dgm:pt modelId="{72C9AC06-37CA-47DD-9534-D9E26A55A337}" type="parTrans" cxnId="{541B2331-B031-4EB9-948F-52D786D54DC8}">
      <dgm:prSet/>
      <dgm:spPr/>
      <dgm:t>
        <a:bodyPr/>
        <a:lstStyle/>
        <a:p>
          <a:endParaRPr lang="en-US"/>
        </a:p>
      </dgm:t>
    </dgm:pt>
    <dgm:pt modelId="{2E345EAA-0B5D-4EF2-BBF7-B6CE8BBC1C4D}" type="sibTrans" cxnId="{541B2331-B031-4EB9-948F-52D786D54DC8}">
      <dgm:prSet/>
      <dgm:spPr/>
      <dgm:t>
        <a:bodyPr/>
        <a:lstStyle/>
        <a:p>
          <a:endParaRPr lang="en-US"/>
        </a:p>
      </dgm:t>
    </dgm:pt>
    <dgm:pt modelId="{B0AD496E-7AE7-47CC-9C7F-3B16D91F81DD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s-ES_tradnl"/>
            <a:t>Aprender las funciones y estructuras de datos.</a:t>
          </a:r>
          <a:endParaRPr lang="en-US"/>
        </a:p>
      </dgm:t>
    </dgm:pt>
    <dgm:pt modelId="{66B6292B-75A7-45DB-9E70-E6C03A1093C2}" type="parTrans" cxnId="{55623756-F2E0-48B6-AD87-0A4A81EDE7DA}">
      <dgm:prSet/>
      <dgm:spPr/>
      <dgm:t>
        <a:bodyPr/>
        <a:lstStyle/>
        <a:p>
          <a:endParaRPr lang="en-US"/>
        </a:p>
      </dgm:t>
    </dgm:pt>
    <dgm:pt modelId="{5360E325-1C22-45A5-B871-821C4F506CD8}" type="sibTrans" cxnId="{55623756-F2E0-48B6-AD87-0A4A81EDE7DA}">
      <dgm:prSet/>
      <dgm:spPr/>
      <dgm:t>
        <a:bodyPr/>
        <a:lstStyle/>
        <a:p>
          <a:endParaRPr lang="en-US"/>
        </a:p>
      </dgm:t>
    </dgm:pt>
    <dgm:pt modelId="{7F65FC21-92D5-49B7-BF28-83B2D5B7890B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s-ES_tradnl"/>
            <a:t>Aprender a trabajar con la programación orientado a objetos.</a:t>
          </a:r>
          <a:endParaRPr lang="en-US"/>
        </a:p>
      </dgm:t>
    </dgm:pt>
    <dgm:pt modelId="{07F66F0E-52C7-4C0E-9A0F-627FF15A8A65}" type="parTrans" cxnId="{8C588B09-A1DB-40E9-BC38-D1EDCFB23099}">
      <dgm:prSet/>
      <dgm:spPr/>
      <dgm:t>
        <a:bodyPr/>
        <a:lstStyle/>
        <a:p>
          <a:endParaRPr lang="en-US"/>
        </a:p>
      </dgm:t>
    </dgm:pt>
    <dgm:pt modelId="{884A82CA-95FC-4A51-9B18-CB7CE685287D}" type="sibTrans" cxnId="{8C588B09-A1DB-40E9-BC38-D1EDCFB23099}">
      <dgm:prSet/>
      <dgm:spPr/>
      <dgm:t>
        <a:bodyPr/>
        <a:lstStyle/>
        <a:p>
          <a:endParaRPr lang="en-US"/>
        </a:p>
      </dgm:t>
    </dgm:pt>
    <dgm:pt modelId="{5913AFB1-4E80-49AF-976A-7EC2A361C965}" type="pres">
      <dgm:prSet presAssocID="{3724D418-83C1-42E4-A4F5-7F5B79B14575}" presName="linear" presStyleCnt="0">
        <dgm:presLayoutVars>
          <dgm:animLvl val="lvl"/>
          <dgm:resizeHandles val="exact"/>
        </dgm:presLayoutVars>
      </dgm:prSet>
      <dgm:spPr/>
    </dgm:pt>
    <dgm:pt modelId="{3F5C41DF-8DBF-423B-8D21-CA47D90B0A30}" type="pres">
      <dgm:prSet presAssocID="{5D648012-4493-4697-87DB-6FB922DBC4E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19B2840-205A-4637-A9CB-567123260C58}" type="pres">
      <dgm:prSet presAssocID="{E696B214-10D6-4821-81FE-A9C9ED202475}" presName="spacer" presStyleCnt="0"/>
      <dgm:spPr/>
    </dgm:pt>
    <dgm:pt modelId="{3D5D5301-A0A4-4557-8746-0D0567C5F420}" type="pres">
      <dgm:prSet presAssocID="{9B3141D3-307C-450A-B360-00041254061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546E609-9EF9-4350-A14D-06F86ABD24D9}" type="pres">
      <dgm:prSet presAssocID="{E98D8BBA-124A-434D-BD3C-8620F5C48FD7}" presName="spacer" presStyleCnt="0"/>
      <dgm:spPr/>
    </dgm:pt>
    <dgm:pt modelId="{AB774CDC-C7BD-469E-88A1-907997BBA716}" type="pres">
      <dgm:prSet presAssocID="{6F19F9D3-85B0-4036-9425-E435C2104B6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63FEA88-F3D4-4162-A46D-D961DDF165B3}" type="pres">
      <dgm:prSet presAssocID="{2E345EAA-0B5D-4EF2-BBF7-B6CE8BBC1C4D}" presName="spacer" presStyleCnt="0"/>
      <dgm:spPr/>
    </dgm:pt>
    <dgm:pt modelId="{FE808F81-4FDE-4069-9AB3-4A5A8ED5C128}" type="pres">
      <dgm:prSet presAssocID="{B0AD496E-7AE7-47CC-9C7F-3B16D91F81D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A030499-190F-4D4E-B3F7-4D15E9F4B17C}" type="pres">
      <dgm:prSet presAssocID="{5360E325-1C22-45A5-B871-821C4F506CD8}" presName="spacer" presStyleCnt="0"/>
      <dgm:spPr/>
    </dgm:pt>
    <dgm:pt modelId="{28E8FF5B-EBF1-417D-9BC1-BB4F44BCD363}" type="pres">
      <dgm:prSet presAssocID="{7F65FC21-92D5-49B7-BF28-83B2D5B7890B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46510807-41F0-4534-9C6C-80BFEFF2C68E}" srcId="{3724D418-83C1-42E4-A4F5-7F5B79B14575}" destId="{5D648012-4493-4697-87DB-6FB922DBC4E8}" srcOrd="0" destOrd="0" parTransId="{E8CE64EB-E4A8-4B5B-8C98-BAADFA36BCAB}" sibTransId="{E696B214-10D6-4821-81FE-A9C9ED202475}"/>
    <dgm:cxn modelId="{8C588B09-A1DB-40E9-BC38-D1EDCFB23099}" srcId="{3724D418-83C1-42E4-A4F5-7F5B79B14575}" destId="{7F65FC21-92D5-49B7-BF28-83B2D5B7890B}" srcOrd="4" destOrd="0" parTransId="{07F66F0E-52C7-4C0E-9A0F-627FF15A8A65}" sibTransId="{884A82CA-95FC-4A51-9B18-CB7CE685287D}"/>
    <dgm:cxn modelId="{242C460C-ECC4-4D48-B8AB-B74C78E2DEE2}" type="presOf" srcId="{B0AD496E-7AE7-47CC-9C7F-3B16D91F81DD}" destId="{FE808F81-4FDE-4069-9AB3-4A5A8ED5C128}" srcOrd="0" destOrd="0" presId="urn:microsoft.com/office/officeart/2005/8/layout/vList2"/>
    <dgm:cxn modelId="{541B2331-B031-4EB9-948F-52D786D54DC8}" srcId="{3724D418-83C1-42E4-A4F5-7F5B79B14575}" destId="{6F19F9D3-85B0-4036-9425-E435C2104B64}" srcOrd="2" destOrd="0" parTransId="{72C9AC06-37CA-47DD-9534-D9E26A55A337}" sibTransId="{2E345EAA-0B5D-4EF2-BBF7-B6CE8BBC1C4D}"/>
    <dgm:cxn modelId="{55623756-F2E0-48B6-AD87-0A4A81EDE7DA}" srcId="{3724D418-83C1-42E4-A4F5-7F5B79B14575}" destId="{B0AD496E-7AE7-47CC-9C7F-3B16D91F81DD}" srcOrd="3" destOrd="0" parTransId="{66B6292B-75A7-45DB-9E70-E6C03A1093C2}" sibTransId="{5360E325-1C22-45A5-B871-821C4F506CD8}"/>
    <dgm:cxn modelId="{D2156D8F-6987-41FB-AC96-BDC219E1A168}" type="presOf" srcId="{9B3141D3-307C-450A-B360-00041254061B}" destId="{3D5D5301-A0A4-4557-8746-0D0567C5F420}" srcOrd="0" destOrd="0" presId="urn:microsoft.com/office/officeart/2005/8/layout/vList2"/>
    <dgm:cxn modelId="{C957099B-CF65-4005-91D8-2469547D5673}" type="presOf" srcId="{5D648012-4493-4697-87DB-6FB922DBC4E8}" destId="{3F5C41DF-8DBF-423B-8D21-CA47D90B0A30}" srcOrd="0" destOrd="0" presId="urn:microsoft.com/office/officeart/2005/8/layout/vList2"/>
    <dgm:cxn modelId="{46CB64DB-B1FE-4D5D-A6C9-D7B25F9B4346}" type="presOf" srcId="{7F65FC21-92D5-49B7-BF28-83B2D5B7890B}" destId="{28E8FF5B-EBF1-417D-9BC1-BB4F44BCD363}" srcOrd="0" destOrd="0" presId="urn:microsoft.com/office/officeart/2005/8/layout/vList2"/>
    <dgm:cxn modelId="{7CE54BE8-6F7B-43AE-B572-C8789B1DCB51}" type="presOf" srcId="{3724D418-83C1-42E4-A4F5-7F5B79B14575}" destId="{5913AFB1-4E80-49AF-976A-7EC2A361C965}" srcOrd="0" destOrd="0" presId="urn:microsoft.com/office/officeart/2005/8/layout/vList2"/>
    <dgm:cxn modelId="{FBBF25EE-2CEC-44DB-8ED4-775B446080C9}" srcId="{3724D418-83C1-42E4-A4F5-7F5B79B14575}" destId="{9B3141D3-307C-450A-B360-00041254061B}" srcOrd="1" destOrd="0" parTransId="{00FDD596-B11C-404D-8783-3C917456F034}" sibTransId="{E98D8BBA-124A-434D-BD3C-8620F5C48FD7}"/>
    <dgm:cxn modelId="{63AFF2F4-0906-4D1A-B5F9-552B9F277F39}" type="presOf" srcId="{6F19F9D3-85B0-4036-9425-E435C2104B64}" destId="{AB774CDC-C7BD-469E-88A1-907997BBA716}" srcOrd="0" destOrd="0" presId="urn:microsoft.com/office/officeart/2005/8/layout/vList2"/>
    <dgm:cxn modelId="{04AC7DC7-C92C-43EA-9DE6-2DDA4CCC2867}" type="presParOf" srcId="{5913AFB1-4E80-49AF-976A-7EC2A361C965}" destId="{3F5C41DF-8DBF-423B-8D21-CA47D90B0A30}" srcOrd="0" destOrd="0" presId="urn:microsoft.com/office/officeart/2005/8/layout/vList2"/>
    <dgm:cxn modelId="{59A6F94D-B567-44F2-B14C-DE648F7CB6B5}" type="presParOf" srcId="{5913AFB1-4E80-49AF-976A-7EC2A361C965}" destId="{819B2840-205A-4637-A9CB-567123260C58}" srcOrd="1" destOrd="0" presId="urn:microsoft.com/office/officeart/2005/8/layout/vList2"/>
    <dgm:cxn modelId="{CE3E3E64-1482-4AE4-BBC3-FB9B5DBBC8C6}" type="presParOf" srcId="{5913AFB1-4E80-49AF-976A-7EC2A361C965}" destId="{3D5D5301-A0A4-4557-8746-0D0567C5F420}" srcOrd="2" destOrd="0" presId="urn:microsoft.com/office/officeart/2005/8/layout/vList2"/>
    <dgm:cxn modelId="{7C3DBA0E-4412-4E67-A707-9D2540CF7E0F}" type="presParOf" srcId="{5913AFB1-4E80-49AF-976A-7EC2A361C965}" destId="{9546E609-9EF9-4350-A14D-06F86ABD24D9}" srcOrd="3" destOrd="0" presId="urn:microsoft.com/office/officeart/2005/8/layout/vList2"/>
    <dgm:cxn modelId="{C471CAB6-6314-4FDB-BA07-6D48B04571F8}" type="presParOf" srcId="{5913AFB1-4E80-49AF-976A-7EC2A361C965}" destId="{AB774CDC-C7BD-469E-88A1-907997BBA716}" srcOrd="4" destOrd="0" presId="urn:microsoft.com/office/officeart/2005/8/layout/vList2"/>
    <dgm:cxn modelId="{71C88E18-8130-42C3-A6DE-625FA814B5BC}" type="presParOf" srcId="{5913AFB1-4E80-49AF-976A-7EC2A361C965}" destId="{263FEA88-F3D4-4162-A46D-D961DDF165B3}" srcOrd="5" destOrd="0" presId="urn:microsoft.com/office/officeart/2005/8/layout/vList2"/>
    <dgm:cxn modelId="{F15F813E-5A67-4039-B81D-0E5C77351011}" type="presParOf" srcId="{5913AFB1-4E80-49AF-976A-7EC2A361C965}" destId="{FE808F81-4FDE-4069-9AB3-4A5A8ED5C128}" srcOrd="6" destOrd="0" presId="urn:microsoft.com/office/officeart/2005/8/layout/vList2"/>
    <dgm:cxn modelId="{F02D4493-C00F-49D8-9C26-35ECA95DE344}" type="presParOf" srcId="{5913AFB1-4E80-49AF-976A-7EC2A361C965}" destId="{BA030499-190F-4D4E-B3F7-4D15E9F4B17C}" srcOrd="7" destOrd="0" presId="urn:microsoft.com/office/officeart/2005/8/layout/vList2"/>
    <dgm:cxn modelId="{D510FB0D-5894-4E9D-B145-DECF9EF21177}" type="presParOf" srcId="{5913AFB1-4E80-49AF-976A-7EC2A361C965}" destId="{28E8FF5B-EBF1-417D-9BC1-BB4F44BCD36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86F910-5248-4AA7-BD48-AD5E61D3696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722D65-572D-46FE-BAF1-48C3D8BFF083}">
      <dgm:prSet phldrT="[Texto]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s-ES" dirty="0"/>
            <a:t>Tener conocimientos en algún lenguaje de programación</a:t>
          </a:r>
          <a:endParaRPr lang="en-US" dirty="0"/>
        </a:p>
      </dgm:t>
    </dgm:pt>
    <dgm:pt modelId="{A66459A7-CB31-467B-8736-B0A6F5211E1C}" type="parTrans" cxnId="{F09410D4-C551-45A9-9BEB-AD152028ED05}">
      <dgm:prSet/>
      <dgm:spPr/>
      <dgm:t>
        <a:bodyPr/>
        <a:lstStyle/>
        <a:p>
          <a:endParaRPr lang="en-US"/>
        </a:p>
      </dgm:t>
    </dgm:pt>
    <dgm:pt modelId="{0CAD5CFE-1024-463D-B169-A03A04E34588}" type="sibTrans" cxnId="{F09410D4-C551-45A9-9BEB-AD152028ED05}">
      <dgm:prSet/>
      <dgm:spPr/>
      <dgm:t>
        <a:bodyPr/>
        <a:lstStyle/>
        <a:p>
          <a:endParaRPr lang="en-US"/>
        </a:p>
      </dgm:t>
    </dgm:pt>
    <dgm:pt modelId="{FB76B122-60B7-4585-A37E-A80F9CFAFFC1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s-ES"/>
            <a:t>Acceso a internet</a:t>
          </a:r>
          <a:endParaRPr lang="en-US"/>
        </a:p>
      </dgm:t>
    </dgm:pt>
    <dgm:pt modelId="{C192F6CF-C533-4251-8070-8977131B54DD}" type="parTrans" cxnId="{6ED24E5F-D01F-491C-A04E-184AA1B92361}">
      <dgm:prSet/>
      <dgm:spPr/>
      <dgm:t>
        <a:bodyPr/>
        <a:lstStyle/>
        <a:p>
          <a:endParaRPr lang="en-US"/>
        </a:p>
      </dgm:t>
    </dgm:pt>
    <dgm:pt modelId="{CE672E5D-B718-4DD5-B5D2-9BB114DEFE11}" type="sibTrans" cxnId="{6ED24E5F-D01F-491C-A04E-184AA1B92361}">
      <dgm:prSet/>
      <dgm:spPr/>
      <dgm:t>
        <a:bodyPr/>
        <a:lstStyle/>
        <a:p>
          <a:endParaRPr lang="en-US"/>
        </a:p>
      </dgm:t>
    </dgm:pt>
    <dgm:pt modelId="{A540ECD3-BE68-43DF-9A9F-FC9FBAFFB311}">
      <dgm:prSet/>
      <dgm:spPr/>
      <dgm:t>
        <a:bodyPr/>
        <a:lstStyle/>
        <a:p>
          <a:r>
            <a:rPr lang="es-ES"/>
            <a:t>Tener una computadora</a:t>
          </a:r>
          <a:endParaRPr lang="en-US"/>
        </a:p>
      </dgm:t>
    </dgm:pt>
    <dgm:pt modelId="{8EBD70B6-5C2C-420D-B927-8A7A6092CC8E}" type="parTrans" cxnId="{9D0977A7-AE7A-4B86-AEC6-77647FAA39BE}">
      <dgm:prSet/>
      <dgm:spPr/>
      <dgm:t>
        <a:bodyPr/>
        <a:lstStyle/>
        <a:p>
          <a:endParaRPr lang="en-US"/>
        </a:p>
      </dgm:t>
    </dgm:pt>
    <dgm:pt modelId="{D4035710-0BDE-486E-B7B7-396E9B44A4DE}" type="sibTrans" cxnId="{9D0977A7-AE7A-4B86-AEC6-77647FAA39BE}">
      <dgm:prSet/>
      <dgm:spPr/>
      <dgm:t>
        <a:bodyPr/>
        <a:lstStyle/>
        <a:p>
          <a:endParaRPr lang="en-US"/>
        </a:p>
      </dgm:t>
    </dgm:pt>
    <dgm:pt modelId="{3CB10EAE-1BEB-47AD-8C31-5AF8C547B3E8}" type="pres">
      <dgm:prSet presAssocID="{6F86F910-5248-4AA7-BD48-AD5E61D36966}" presName="linear" presStyleCnt="0">
        <dgm:presLayoutVars>
          <dgm:animLvl val="lvl"/>
          <dgm:resizeHandles val="exact"/>
        </dgm:presLayoutVars>
      </dgm:prSet>
      <dgm:spPr/>
    </dgm:pt>
    <dgm:pt modelId="{EA30DFBB-AE7D-44C7-BDA9-284877B7C973}" type="pres">
      <dgm:prSet presAssocID="{5A722D65-572D-46FE-BAF1-48C3D8BFF08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8353FB9-6C56-4BD0-9E73-362E3E366828}" type="pres">
      <dgm:prSet presAssocID="{0CAD5CFE-1024-463D-B169-A03A04E34588}" presName="spacer" presStyleCnt="0"/>
      <dgm:spPr/>
    </dgm:pt>
    <dgm:pt modelId="{C39CFC85-55BB-42C9-8D35-4378474799BB}" type="pres">
      <dgm:prSet presAssocID="{FB76B122-60B7-4585-A37E-A80F9CFAFFC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305A6E3-5673-444D-B7FE-1B14EF629170}" type="pres">
      <dgm:prSet presAssocID="{CE672E5D-B718-4DD5-B5D2-9BB114DEFE11}" presName="spacer" presStyleCnt="0"/>
      <dgm:spPr/>
    </dgm:pt>
    <dgm:pt modelId="{FC37CBE2-A766-4409-8B00-55EC3DC473E8}" type="pres">
      <dgm:prSet presAssocID="{A540ECD3-BE68-43DF-9A9F-FC9FBAFFB31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6382526-1A05-4EA2-B45F-472D8DFF7521}" type="presOf" srcId="{5A722D65-572D-46FE-BAF1-48C3D8BFF083}" destId="{EA30DFBB-AE7D-44C7-BDA9-284877B7C973}" srcOrd="0" destOrd="0" presId="urn:microsoft.com/office/officeart/2005/8/layout/vList2"/>
    <dgm:cxn modelId="{91625233-F3A5-4800-A15B-B5BB807EB332}" type="presOf" srcId="{6F86F910-5248-4AA7-BD48-AD5E61D36966}" destId="{3CB10EAE-1BEB-47AD-8C31-5AF8C547B3E8}" srcOrd="0" destOrd="0" presId="urn:microsoft.com/office/officeart/2005/8/layout/vList2"/>
    <dgm:cxn modelId="{6ED24E5F-D01F-491C-A04E-184AA1B92361}" srcId="{6F86F910-5248-4AA7-BD48-AD5E61D36966}" destId="{FB76B122-60B7-4585-A37E-A80F9CFAFFC1}" srcOrd="1" destOrd="0" parTransId="{C192F6CF-C533-4251-8070-8977131B54DD}" sibTransId="{CE672E5D-B718-4DD5-B5D2-9BB114DEFE11}"/>
    <dgm:cxn modelId="{B4ACA443-9025-4011-B8C8-0C75537E23FA}" type="presOf" srcId="{A540ECD3-BE68-43DF-9A9F-FC9FBAFFB311}" destId="{FC37CBE2-A766-4409-8B00-55EC3DC473E8}" srcOrd="0" destOrd="0" presId="urn:microsoft.com/office/officeart/2005/8/layout/vList2"/>
    <dgm:cxn modelId="{54A5E271-FE28-43ED-9591-4C31DAAB8832}" type="presOf" srcId="{FB76B122-60B7-4585-A37E-A80F9CFAFFC1}" destId="{C39CFC85-55BB-42C9-8D35-4378474799BB}" srcOrd="0" destOrd="0" presId="urn:microsoft.com/office/officeart/2005/8/layout/vList2"/>
    <dgm:cxn modelId="{9D0977A7-AE7A-4B86-AEC6-77647FAA39BE}" srcId="{6F86F910-5248-4AA7-BD48-AD5E61D36966}" destId="{A540ECD3-BE68-43DF-9A9F-FC9FBAFFB311}" srcOrd="2" destOrd="0" parTransId="{8EBD70B6-5C2C-420D-B927-8A7A6092CC8E}" sibTransId="{D4035710-0BDE-486E-B7B7-396E9B44A4DE}"/>
    <dgm:cxn modelId="{F09410D4-C551-45A9-9BEB-AD152028ED05}" srcId="{6F86F910-5248-4AA7-BD48-AD5E61D36966}" destId="{5A722D65-572D-46FE-BAF1-48C3D8BFF083}" srcOrd="0" destOrd="0" parTransId="{A66459A7-CB31-467B-8736-B0A6F5211E1C}" sibTransId="{0CAD5CFE-1024-463D-B169-A03A04E34588}"/>
    <dgm:cxn modelId="{A8A315AB-C72F-4820-81F5-7E5C24BFB290}" type="presParOf" srcId="{3CB10EAE-1BEB-47AD-8C31-5AF8C547B3E8}" destId="{EA30DFBB-AE7D-44C7-BDA9-284877B7C973}" srcOrd="0" destOrd="0" presId="urn:microsoft.com/office/officeart/2005/8/layout/vList2"/>
    <dgm:cxn modelId="{63810993-4B70-48E3-B031-FBCEF68C75AC}" type="presParOf" srcId="{3CB10EAE-1BEB-47AD-8C31-5AF8C547B3E8}" destId="{98353FB9-6C56-4BD0-9E73-362E3E366828}" srcOrd="1" destOrd="0" presId="urn:microsoft.com/office/officeart/2005/8/layout/vList2"/>
    <dgm:cxn modelId="{91A6C0ED-E34B-4BDD-956C-E32939887B53}" type="presParOf" srcId="{3CB10EAE-1BEB-47AD-8C31-5AF8C547B3E8}" destId="{C39CFC85-55BB-42C9-8D35-4378474799BB}" srcOrd="2" destOrd="0" presId="urn:microsoft.com/office/officeart/2005/8/layout/vList2"/>
    <dgm:cxn modelId="{9A0DE63F-93EF-4D80-9435-708BD00EC8C2}" type="presParOf" srcId="{3CB10EAE-1BEB-47AD-8C31-5AF8C547B3E8}" destId="{E305A6E3-5673-444D-B7FE-1B14EF629170}" srcOrd="3" destOrd="0" presId="urn:microsoft.com/office/officeart/2005/8/layout/vList2"/>
    <dgm:cxn modelId="{0ABA3DCC-0B53-43FD-A65C-4AF6BF14986E}" type="presParOf" srcId="{3CB10EAE-1BEB-47AD-8C31-5AF8C547B3E8}" destId="{FC37CBE2-A766-4409-8B00-55EC3DC473E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B73131B-CACF-44D5-B6BD-457F7851387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D50148-58B4-40B1-A834-E4DBB0290E71}">
      <dgm:prSet phldrT="[Texto]"/>
      <dgm:spPr/>
      <dgm:t>
        <a:bodyPr/>
        <a:lstStyle/>
        <a:p>
          <a:r>
            <a:rPr lang="es-EC" dirty="0"/>
            <a:t>Introducción a Python</a:t>
          </a:r>
          <a:endParaRPr lang="en-US" dirty="0"/>
        </a:p>
      </dgm:t>
    </dgm:pt>
    <dgm:pt modelId="{4309080E-6923-45A3-A48D-B779B215CA5E}" type="parTrans" cxnId="{1DB7933B-D183-4F61-AEA9-262C261D9AC3}">
      <dgm:prSet/>
      <dgm:spPr/>
      <dgm:t>
        <a:bodyPr/>
        <a:lstStyle/>
        <a:p>
          <a:endParaRPr lang="en-US"/>
        </a:p>
      </dgm:t>
    </dgm:pt>
    <dgm:pt modelId="{E06472F7-E72A-4B9B-873B-A48D29E840F8}" type="sibTrans" cxnId="{1DB7933B-D183-4F61-AEA9-262C261D9AC3}">
      <dgm:prSet/>
      <dgm:spPr/>
      <dgm:t>
        <a:bodyPr/>
        <a:lstStyle/>
        <a:p>
          <a:endParaRPr lang="en-US"/>
        </a:p>
      </dgm:t>
    </dgm:pt>
    <dgm:pt modelId="{5EEB2FDF-46DE-44A3-B656-51435090585A}">
      <dgm:prSet phldrT="[Texto]"/>
      <dgm:spPr/>
      <dgm:t>
        <a:bodyPr/>
        <a:lstStyle/>
        <a:p>
          <a:r>
            <a:rPr lang="es-EC" dirty="0"/>
            <a:t>Variables y operaciones </a:t>
          </a:r>
          <a:endParaRPr lang="en-US" dirty="0"/>
        </a:p>
      </dgm:t>
    </dgm:pt>
    <dgm:pt modelId="{5CE13F57-F165-452B-BA6B-DB0ECF377E6E}" type="parTrans" cxnId="{CF77D467-D1B2-49D7-B64C-485AE947DB3F}">
      <dgm:prSet/>
      <dgm:spPr/>
      <dgm:t>
        <a:bodyPr/>
        <a:lstStyle/>
        <a:p>
          <a:endParaRPr lang="en-US"/>
        </a:p>
      </dgm:t>
    </dgm:pt>
    <dgm:pt modelId="{2BAE6908-CE72-402B-8725-A2397EA7F959}" type="sibTrans" cxnId="{CF77D467-D1B2-49D7-B64C-485AE947DB3F}">
      <dgm:prSet/>
      <dgm:spPr/>
      <dgm:t>
        <a:bodyPr/>
        <a:lstStyle/>
        <a:p>
          <a:endParaRPr lang="en-US"/>
        </a:p>
      </dgm:t>
    </dgm:pt>
    <dgm:pt modelId="{3BC0520D-E00E-47B7-A9F7-C2BB5684C3F2}">
      <dgm:prSet phldrT="[Texto]"/>
      <dgm:spPr/>
      <dgm:t>
        <a:bodyPr/>
        <a:lstStyle/>
        <a:p>
          <a:r>
            <a:rPr lang="es-EC" dirty="0"/>
            <a:t>Condicionales y ciclos</a:t>
          </a:r>
          <a:endParaRPr lang="en-US" dirty="0"/>
        </a:p>
      </dgm:t>
    </dgm:pt>
    <dgm:pt modelId="{EE16F84D-9354-41DD-9581-4B66D59B7449}" type="parTrans" cxnId="{7F62A8E1-D9CD-4DB9-946A-196A50A74B5B}">
      <dgm:prSet/>
      <dgm:spPr/>
      <dgm:t>
        <a:bodyPr/>
        <a:lstStyle/>
        <a:p>
          <a:endParaRPr lang="en-US"/>
        </a:p>
      </dgm:t>
    </dgm:pt>
    <dgm:pt modelId="{735B677B-A075-4B36-8016-DCB6EDDA7FC2}" type="sibTrans" cxnId="{7F62A8E1-D9CD-4DB9-946A-196A50A74B5B}">
      <dgm:prSet/>
      <dgm:spPr/>
      <dgm:t>
        <a:bodyPr/>
        <a:lstStyle/>
        <a:p>
          <a:endParaRPr lang="en-US"/>
        </a:p>
      </dgm:t>
    </dgm:pt>
    <dgm:pt modelId="{90528DD9-2845-4C02-A862-09F0BB55293E}">
      <dgm:prSet phldrT="[Texto]"/>
      <dgm:spPr/>
      <dgm:t>
        <a:bodyPr/>
        <a:lstStyle/>
        <a:p>
          <a:r>
            <a:rPr lang="es-EC" dirty="0"/>
            <a:t>Funciones y estructuras de datos</a:t>
          </a:r>
          <a:endParaRPr lang="en-US" dirty="0"/>
        </a:p>
      </dgm:t>
    </dgm:pt>
    <dgm:pt modelId="{573EAA4D-FD17-4AD1-9978-37D8B78B911E}" type="parTrans" cxnId="{887550CA-FD51-40E1-8E4F-A7C2DEB43CAB}">
      <dgm:prSet/>
      <dgm:spPr/>
      <dgm:t>
        <a:bodyPr/>
        <a:lstStyle/>
        <a:p>
          <a:endParaRPr lang="en-US"/>
        </a:p>
      </dgm:t>
    </dgm:pt>
    <dgm:pt modelId="{D854D536-8428-461D-A92A-DE6E421C6B05}" type="sibTrans" cxnId="{887550CA-FD51-40E1-8E4F-A7C2DEB43CAB}">
      <dgm:prSet/>
      <dgm:spPr/>
      <dgm:t>
        <a:bodyPr/>
        <a:lstStyle/>
        <a:p>
          <a:endParaRPr lang="en-US"/>
        </a:p>
      </dgm:t>
    </dgm:pt>
    <dgm:pt modelId="{02792B85-83BE-4DD2-A3DC-2AB0CB8A3867}">
      <dgm:prSet phldrT="[Texto]"/>
      <dgm:spPr/>
      <dgm:t>
        <a:bodyPr/>
        <a:lstStyle/>
        <a:p>
          <a:r>
            <a:rPr lang="es-EC" dirty="0"/>
            <a:t>Programación Orientada a Objetos</a:t>
          </a:r>
          <a:endParaRPr lang="en-US" dirty="0"/>
        </a:p>
      </dgm:t>
    </dgm:pt>
    <dgm:pt modelId="{1CC5538E-2213-461D-93A6-62007B88B93F}" type="parTrans" cxnId="{EA66979B-3597-4E9A-9B06-D8E095CD40E6}">
      <dgm:prSet/>
      <dgm:spPr/>
      <dgm:t>
        <a:bodyPr/>
        <a:lstStyle/>
        <a:p>
          <a:endParaRPr lang="en-US"/>
        </a:p>
      </dgm:t>
    </dgm:pt>
    <dgm:pt modelId="{1F0D44DE-04D9-4D22-8AE8-BB9B4B7DD6D9}" type="sibTrans" cxnId="{EA66979B-3597-4E9A-9B06-D8E095CD40E6}">
      <dgm:prSet/>
      <dgm:spPr/>
      <dgm:t>
        <a:bodyPr/>
        <a:lstStyle/>
        <a:p>
          <a:endParaRPr lang="en-US"/>
        </a:p>
      </dgm:t>
    </dgm:pt>
    <dgm:pt modelId="{4C030BBF-9D97-42C3-BBA2-291EDF229BFB}">
      <dgm:prSet phldrT="[Texto]"/>
      <dgm:spPr/>
      <dgm:t>
        <a:bodyPr/>
        <a:lstStyle/>
        <a:p>
          <a:r>
            <a:rPr lang="es-EC" dirty="0"/>
            <a:t>Conexión a Base de Datos</a:t>
          </a:r>
          <a:endParaRPr lang="en-US" dirty="0"/>
        </a:p>
      </dgm:t>
    </dgm:pt>
    <dgm:pt modelId="{7E8E9A4F-4359-42B7-947D-4226D2E9BEFA}" type="parTrans" cxnId="{925774CA-194A-479A-A0D3-537610561CC4}">
      <dgm:prSet/>
      <dgm:spPr/>
      <dgm:t>
        <a:bodyPr/>
        <a:lstStyle/>
        <a:p>
          <a:endParaRPr lang="en-US"/>
        </a:p>
      </dgm:t>
    </dgm:pt>
    <dgm:pt modelId="{8682B0DB-A404-4491-BA5E-D02836FA324E}" type="sibTrans" cxnId="{925774CA-194A-479A-A0D3-537610561CC4}">
      <dgm:prSet/>
      <dgm:spPr/>
      <dgm:t>
        <a:bodyPr/>
        <a:lstStyle/>
        <a:p>
          <a:endParaRPr lang="en-US"/>
        </a:p>
      </dgm:t>
    </dgm:pt>
    <dgm:pt modelId="{A3083816-8A79-452C-A78A-3FDF5C436968}" type="pres">
      <dgm:prSet presAssocID="{8B73131B-CACF-44D5-B6BD-457F78513874}" presName="linear" presStyleCnt="0">
        <dgm:presLayoutVars>
          <dgm:animLvl val="lvl"/>
          <dgm:resizeHandles val="exact"/>
        </dgm:presLayoutVars>
      </dgm:prSet>
      <dgm:spPr/>
    </dgm:pt>
    <dgm:pt modelId="{87359EEB-4182-4EE9-BF4E-1C0F8C0FFC92}" type="pres">
      <dgm:prSet presAssocID="{07D50148-58B4-40B1-A834-E4DBB0290E71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16751EA7-610E-4607-82C1-AAFB1DAF26B8}" type="pres">
      <dgm:prSet presAssocID="{E06472F7-E72A-4B9B-873B-A48D29E840F8}" presName="spacer" presStyleCnt="0"/>
      <dgm:spPr/>
    </dgm:pt>
    <dgm:pt modelId="{3376051F-A445-4BC8-B403-FDF81F7DAEB8}" type="pres">
      <dgm:prSet presAssocID="{5EEB2FDF-46DE-44A3-B656-51435090585A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5867F782-286D-4B40-A1A2-A0436B26764C}" type="pres">
      <dgm:prSet presAssocID="{2BAE6908-CE72-402B-8725-A2397EA7F959}" presName="spacer" presStyleCnt="0"/>
      <dgm:spPr/>
    </dgm:pt>
    <dgm:pt modelId="{59E5EDE3-D975-4D57-9AD4-ABF94B572069}" type="pres">
      <dgm:prSet presAssocID="{3BC0520D-E00E-47B7-A9F7-C2BB5684C3F2}" presName="parentText" presStyleLbl="node1" presStyleIdx="2" presStyleCnt="6" custLinFactNeighborX="-300" custLinFactNeighborY="-79687">
        <dgm:presLayoutVars>
          <dgm:chMax val="0"/>
          <dgm:bulletEnabled val="1"/>
        </dgm:presLayoutVars>
      </dgm:prSet>
      <dgm:spPr/>
    </dgm:pt>
    <dgm:pt modelId="{1682E99D-59D5-49CE-8CE2-D442D79EEC20}" type="pres">
      <dgm:prSet presAssocID="{735B677B-A075-4B36-8016-DCB6EDDA7FC2}" presName="spacer" presStyleCnt="0"/>
      <dgm:spPr/>
    </dgm:pt>
    <dgm:pt modelId="{59411D33-5A85-4F85-AD7C-2C442D475FA8}" type="pres">
      <dgm:prSet presAssocID="{90528DD9-2845-4C02-A862-09F0BB55293E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73E7C502-FF90-495E-9A59-5334BD4617C5}" type="pres">
      <dgm:prSet presAssocID="{D854D536-8428-461D-A92A-DE6E421C6B05}" presName="spacer" presStyleCnt="0"/>
      <dgm:spPr/>
    </dgm:pt>
    <dgm:pt modelId="{8353E93A-E2ED-4FCF-A5E7-83518AB961AF}" type="pres">
      <dgm:prSet presAssocID="{02792B85-83BE-4DD2-A3DC-2AB0CB8A3867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D4DE75D9-C511-451B-BA70-1C26EF799598}" type="pres">
      <dgm:prSet presAssocID="{1F0D44DE-04D9-4D22-8AE8-BB9B4B7DD6D9}" presName="spacer" presStyleCnt="0"/>
      <dgm:spPr/>
    </dgm:pt>
    <dgm:pt modelId="{C98BD2F8-A7E9-4C71-9B08-84F4DBDDE1EB}" type="pres">
      <dgm:prSet presAssocID="{4C030BBF-9D97-42C3-BBA2-291EDF229BFB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7D13C511-932E-4508-8FC4-412E741CE2BE}" type="presOf" srcId="{02792B85-83BE-4DD2-A3DC-2AB0CB8A3867}" destId="{8353E93A-E2ED-4FCF-A5E7-83518AB961AF}" srcOrd="0" destOrd="0" presId="urn:microsoft.com/office/officeart/2005/8/layout/vList2"/>
    <dgm:cxn modelId="{1DB7933B-D183-4F61-AEA9-262C261D9AC3}" srcId="{8B73131B-CACF-44D5-B6BD-457F78513874}" destId="{07D50148-58B4-40B1-A834-E4DBB0290E71}" srcOrd="0" destOrd="0" parTransId="{4309080E-6923-45A3-A48D-B779B215CA5E}" sibTransId="{E06472F7-E72A-4B9B-873B-A48D29E840F8}"/>
    <dgm:cxn modelId="{B077C261-B003-401D-9C7C-4C7AAC7E1403}" type="presOf" srcId="{5EEB2FDF-46DE-44A3-B656-51435090585A}" destId="{3376051F-A445-4BC8-B403-FDF81F7DAEB8}" srcOrd="0" destOrd="0" presId="urn:microsoft.com/office/officeart/2005/8/layout/vList2"/>
    <dgm:cxn modelId="{CF77D467-D1B2-49D7-B64C-485AE947DB3F}" srcId="{8B73131B-CACF-44D5-B6BD-457F78513874}" destId="{5EEB2FDF-46DE-44A3-B656-51435090585A}" srcOrd="1" destOrd="0" parTransId="{5CE13F57-F165-452B-BA6B-DB0ECF377E6E}" sibTransId="{2BAE6908-CE72-402B-8725-A2397EA7F959}"/>
    <dgm:cxn modelId="{C6F4CA71-5D0B-4E38-8A44-0F5FEEB302BE}" type="presOf" srcId="{4C030BBF-9D97-42C3-BBA2-291EDF229BFB}" destId="{C98BD2F8-A7E9-4C71-9B08-84F4DBDDE1EB}" srcOrd="0" destOrd="0" presId="urn:microsoft.com/office/officeart/2005/8/layout/vList2"/>
    <dgm:cxn modelId="{B9FCD382-2FE2-4EC3-9567-3A4B43290A09}" type="presOf" srcId="{07D50148-58B4-40B1-A834-E4DBB0290E71}" destId="{87359EEB-4182-4EE9-BF4E-1C0F8C0FFC92}" srcOrd="0" destOrd="0" presId="urn:microsoft.com/office/officeart/2005/8/layout/vList2"/>
    <dgm:cxn modelId="{EA66979B-3597-4E9A-9B06-D8E095CD40E6}" srcId="{8B73131B-CACF-44D5-B6BD-457F78513874}" destId="{02792B85-83BE-4DD2-A3DC-2AB0CB8A3867}" srcOrd="4" destOrd="0" parTransId="{1CC5538E-2213-461D-93A6-62007B88B93F}" sibTransId="{1F0D44DE-04D9-4D22-8AE8-BB9B4B7DD6D9}"/>
    <dgm:cxn modelId="{887550CA-FD51-40E1-8E4F-A7C2DEB43CAB}" srcId="{8B73131B-CACF-44D5-B6BD-457F78513874}" destId="{90528DD9-2845-4C02-A862-09F0BB55293E}" srcOrd="3" destOrd="0" parTransId="{573EAA4D-FD17-4AD1-9978-37D8B78B911E}" sibTransId="{D854D536-8428-461D-A92A-DE6E421C6B05}"/>
    <dgm:cxn modelId="{925774CA-194A-479A-A0D3-537610561CC4}" srcId="{8B73131B-CACF-44D5-B6BD-457F78513874}" destId="{4C030BBF-9D97-42C3-BBA2-291EDF229BFB}" srcOrd="5" destOrd="0" parTransId="{7E8E9A4F-4359-42B7-947D-4226D2E9BEFA}" sibTransId="{8682B0DB-A404-4491-BA5E-D02836FA324E}"/>
    <dgm:cxn modelId="{B70419D3-8648-43AA-AD4C-A35DAD8A13CF}" type="presOf" srcId="{8B73131B-CACF-44D5-B6BD-457F78513874}" destId="{A3083816-8A79-452C-A78A-3FDF5C436968}" srcOrd="0" destOrd="0" presId="urn:microsoft.com/office/officeart/2005/8/layout/vList2"/>
    <dgm:cxn modelId="{7F62A8E1-D9CD-4DB9-946A-196A50A74B5B}" srcId="{8B73131B-CACF-44D5-B6BD-457F78513874}" destId="{3BC0520D-E00E-47B7-A9F7-C2BB5684C3F2}" srcOrd="2" destOrd="0" parTransId="{EE16F84D-9354-41DD-9581-4B66D59B7449}" sibTransId="{735B677B-A075-4B36-8016-DCB6EDDA7FC2}"/>
    <dgm:cxn modelId="{02A3BBE8-2B97-43A5-9DB3-4F58D70CF51B}" type="presOf" srcId="{90528DD9-2845-4C02-A862-09F0BB55293E}" destId="{59411D33-5A85-4F85-AD7C-2C442D475FA8}" srcOrd="0" destOrd="0" presId="urn:microsoft.com/office/officeart/2005/8/layout/vList2"/>
    <dgm:cxn modelId="{0A24A9EA-D91A-4838-BBD2-FCDB3E993A93}" type="presOf" srcId="{3BC0520D-E00E-47B7-A9F7-C2BB5684C3F2}" destId="{59E5EDE3-D975-4D57-9AD4-ABF94B572069}" srcOrd="0" destOrd="0" presId="urn:microsoft.com/office/officeart/2005/8/layout/vList2"/>
    <dgm:cxn modelId="{32269C3B-AEF4-463B-A51F-9E1D3D2C6928}" type="presParOf" srcId="{A3083816-8A79-452C-A78A-3FDF5C436968}" destId="{87359EEB-4182-4EE9-BF4E-1C0F8C0FFC92}" srcOrd="0" destOrd="0" presId="urn:microsoft.com/office/officeart/2005/8/layout/vList2"/>
    <dgm:cxn modelId="{245E01AE-A807-4105-B022-A40414D6E742}" type="presParOf" srcId="{A3083816-8A79-452C-A78A-3FDF5C436968}" destId="{16751EA7-610E-4607-82C1-AAFB1DAF26B8}" srcOrd="1" destOrd="0" presId="urn:microsoft.com/office/officeart/2005/8/layout/vList2"/>
    <dgm:cxn modelId="{40624B4A-86BB-4CF7-B337-8CA7A1F1F187}" type="presParOf" srcId="{A3083816-8A79-452C-A78A-3FDF5C436968}" destId="{3376051F-A445-4BC8-B403-FDF81F7DAEB8}" srcOrd="2" destOrd="0" presId="urn:microsoft.com/office/officeart/2005/8/layout/vList2"/>
    <dgm:cxn modelId="{F8026D5F-FF06-4673-B608-83FDCD0C3BB9}" type="presParOf" srcId="{A3083816-8A79-452C-A78A-3FDF5C436968}" destId="{5867F782-286D-4B40-A1A2-A0436B26764C}" srcOrd="3" destOrd="0" presId="urn:microsoft.com/office/officeart/2005/8/layout/vList2"/>
    <dgm:cxn modelId="{8E2F7442-2508-4DF2-978E-835ACF443DE9}" type="presParOf" srcId="{A3083816-8A79-452C-A78A-3FDF5C436968}" destId="{59E5EDE3-D975-4D57-9AD4-ABF94B572069}" srcOrd="4" destOrd="0" presId="urn:microsoft.com/office/officeart/2005/8/layout/vList2"/>
    <dgm:cxn modelId="{D549EB37-EF03-4BA4-9AC4-E60B5279BDA3}" type="presParOf" srcId="{A3083816-8A79-452C-A78A-3FDF5C436968}" destId="{1682E99D-59D5-49CE-8CE2-D442D79EEC20}" srcOrd="5" destOrd="0" presId="urn:microsoft.com/office/officeart/2005/8/layout/vList2"/>
    <dgm:cxn modelId="{10E04036-9651-4236-8D24-DD9832C002B3}" type="presParOf" srcId="{A3083816-8A79-452C-A78A-3FDF5C436968}" destId="{59411D33-5A85-4F85-AD7C-2C442D475FA8}" srcOrd="6" destOrd="0" presId="urn:microsoft.com/office/officeart/2005/8/layout/vList2"/>
    <dgm:cxn modelId="{A7956C1D-AEEA-4A8D-8C16-A412752BB178}" type="presParOf" srcId="{A3083816-8A79-452C-A78A-3FDF5C436968}" destId="{73E7C502-FF90-495E-9A59-5334BD4617C5}" srcOrd="7" destOrd="0" presId="urn:microsoft.com/office/officeart/2005/8/layout/vList2"/>
    <dgm:cxn modelId="{C0C126EE-7DDA-47A3-B74B-8546E21BF84C}" type="presParOf" srcId="{A3083816-8A79-452C-A78A-3FDF5C436968}" destId="{8353E93A-E2ED-4FCF-A5E7-83518AB961AF}" srcOrd="8" destOrd="0" presId="urn:microsoft.com/office/officeart/2005/8/layout/vList2"/>
    <dgm:cxn modelId="{BD9D6EBA-4050-4BD1-B96C-ABFA77BDFFA8}" type="presParOf" srcId="{A3083816-8A79-452C-A78A-3FDF5C436968}" destId="{D4DE75D9-C511-451B-BA70-1C26EF799598}" srcOrd="9" destOrd="0" presId="urn:microsoft.com/office/officeart/2005/8/layout/vList2"/>
    <dgm:cxn modelId="{9F7CD01D-C285-4614-A809-D17AD19D8137}" type="presParOf" srcId="{A3083816-8A79-452C-A78A-3FDF5C436968}" destId="{C98BD2F8-A7E9-4C71-9B08-84F4DBDDE1EB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5C41DF-8DBF-423B-8D21-CA47D90B0A30}">
      <dsp:nvSpPr>
        <dsp:cNvPr id="0" name=""/>
        <dsp:cNvSpPr/>
      </dsp:nvSpPr>
      <dsp:spPr>
        <a:xfrm>
          <a:off x="0" y="717172"/>
          <a:ext cx="11035862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ES_tradnl" sz="2400" kern="1200" dirty="0"/>
            <a:t>Aprender por qué es tan necesario trabajar con Python en el área de la programación.</a:t>
          </a:r>
          <a:endParaRPr lang="en-US" sz="2400" kern="1200" dirty="0"/>
        </a:p>
      </dsp:txBody>
      <dsp:txXfrm>
        <a:off x="28100" y="745272"/>
        <a:ext cx="10979662" cy="519439"/>
      </dsp:txXfrm>
    </dsp:sp>
    <dsp:sp modelId="{3D5D5301-A0A4-4557-8746-0D0567C5F420}">
      <dsp:nvSpPr>
        <dsp:cNvPr id="0" name=""/>
        <dsp:cNvSpPr/>
      </dsp:nvSpPr>
      <dsp:spPr>
        <a:xfrm>
          <a:off x="0" y="1361932"/>
          <a:ext cx="11035862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ES_tradnl" sz="2400" kern="1200"/>
            <a:t>Aprender todo lo relacionado con variables y operadores.</a:t>
          </a:r>
          <a:endParaRPr lang="en-US" sz="2400" kern="1200"/>
        </a:p>
      </dsp:txBody>
      <dsp:txXfrm>
        <a:off x="28100" y="1390032"/>
        <a:ext cx="10979662" cy="519439"/>
      </dsp:txXfrm>
    </dsp:sp>
    <dsp:sp modelId="{AB774CDC-C7BD-469E-88A1-907997BBA716}">
      <dsp:nvSpPr>
        <dsp:cNvPr id="0" name=""/>
        <dsp:cNvSpPr/>
      </dsp:nvSpPr>
      <dsp:spPr>
        <a:xfrm>
          <a:off x="0" y="2006692"/>
          <a:ext cx="11035862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ES_tradnl" sz="2400" kern="1200"/>
            <a:t>Aprender los condicionales y ciclos.</a:t>
          </a:r>
          <a:endParaRPr lang="en-US" sz="2400" kern="1200"/>
        </a:p>
      </dsp:txBody>
      <dsp:txXfrm>
        <a:off x="28100" y="2034792"/>
        <a:ext cx="10979662" cy="519439"/>
      </dsp:txXfrm>
    </dsp:sp>
    <dsp:sp modelId="{FE808F81-4FDE-4069-9AB3-4A5A8ED5C128}">
      <dsp:nvSpPr>
        <dsp:cNvPr id="0" name=""/>
        <dsp:cNvSpPr/>
      </dsp:nvSpPr>
      <dsp:spPr>
        <a:xfrm>
          <a:off x="0" y="2651452"/>
          <a:ext cx="11035862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ES_tradnl" sz="2400" kern="1200"/>
            <a:t>Aprender las funciones y estructuras de datos.</a:t>
          </a:r>
          <a:endParaRPr lang="en-US" sz="2400" kern="1200"/>
        </a:p>
      </dsp:txBody>
      <dsp:txXfrm>
        <a:off x="28100" y="2679552"/>
        <a:ext cx="10979662" cy="519439"/>
      </dsp:txXfrm>
    </dsp:sp>
    <dsp:sp modelId="{28E8FF5B-EBF1-417D-9BC1-BB4F44BCD363}">
      <dsp:nvSpPr>
        <dsp:cNvPr id="0" name=""/>
        <dsp:cNvSpPr/>
      </dsp:nvSpPr>
      <dsp:spPr>
        <a:xfrm>
          <a:off x="0" y="3296212"/>
          <a:ext cx="11035862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ES_tradnl" sz="2400" kern="1200"/>
            <a:t>Aprender a trabajar con la programación orientado a objetos.</a:t>
          </a:r>
          <a:endParaRPr lang="en-US" sz="2400" kern="1200"/>
        </a:p>
      </dsp:txBody>
      <dsp:txXfrm>
        <a:off x="28100" y="3324312"/>
        <a:ext cx="10979662" cy="5194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30DFBB-AE7D-44C7-BDA9-284877B7C973}">
      <dsp:nvSpPr>
        <dsp:cNvPr id="0" name=""/>
        <dsp:cNvSpPr/>
      </dsp:nvSpPr>
      <dsp:spPr>
        <a:xfrm>
          <a:off x="0" y="729064"/>
          <a:ext cx="10058399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ES" sz="3300" kern="1200" dirty="0"/>
            <a:t>Tener conocimientos en algún lenguaje de programación</a:t>
          </a:r>
          <a:endParaRPr lang="en-US" sz="3300" kern="1200" dirty="0"/>
        </a:p>
      </dsp:txBody>
      <dsp:txXfrm>
        <a:off x="38638" y="767702"/>
        <a:ext cx="9981123" cy="714229"/>
      </dsp:txXfrm>
    </dsp:sp>
    <dsp:sp modelId="{C39CFC85-55BB-42C9-8D35-4378474799BB}">
      <dsp:nvSpPr>
        <dsp:cNvPr id="0" name=""/>
        <dsp:cNvSpPr/>
      </dsp:nvSpPr>
      <dsp:spPr>
        <a:xfrm>
          <a:off x="0" y="1615609"/>
          <a:ext cx="10058399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ES" sz="3300" kern="1200"/>
            <a:t>Acceso a internet</a:t>
          </a:r>
          <a:endParaRPr lang="en-US" sz="3300" kern="1200"/>
        </a:p>
      </dsp:txBody>
      <dsp:txXfrm>
        <a:off x="38638" y="1654247"/>
        <a:ext cx="9981123" cy="714229"/>
      </dsp:txXfrm>
    </dsp:sp>
    <dsp:sp modelId="{FC37CBE2-A766-4409-8B00-55EC3DC473E8}">
      <dsp:nvSpPr>
        <dsp:cNvPr id="0" name=""/>
        <dsp:cNvSpPr/>
      </dsp:nvSpPr>
      <dsp:spPr>
        <a:xfrm>
          <a:off x="0" y="2502155"/>
          <a:ext cx="10058399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300" kern="1200"/>
            <a:t>Tener una computadora</a:t>
          </a:r>
          <a:endParaRPr lang="en-US" sz="3300" kern="1200"/>
        </a:p>
      </dsp:txBody>
      <dsp:txXfrm>
        <a:off x="38638" y="2540793"/>
        <a:ext cx="9981123" cy="7142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359EEB-4182-4EE9-BF4E-1C0F8C0FFC92}">
      <dsp:nvSpPr>
        <dsp:cNvPr id="0" name=""/>
        <dsp:cNvSpPr/>
      </dsp:nvSpPr>
      <dsp:spPr>
        <a:xfrm>
          <a:off x="0" y="32487"/>
          <a:ext cx="10058399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500" kern="1200" dirty="0"/>
            <a:t>Introducción a Python</a:t>
          </a:r>
          <a:endParaRPr lang="en-US" sz="2500" kern="1200" dirty="0"/>
        </a:p>
      </dsp:txBody>
      <dsp:txXfrm>
        <a:off x="29271" y="61758"/>
        <a:ext cx="9999857" cy="541083"/>
      </dsp:txXfrm>
    </dsp:sp>
    <dsp:sp modelId="{3376051F-A445-4BC8-B403-FDF81F7DAEB8}">
      <dsp:nvSpPr>
        <dsp:cNvPr id="0" name=""/>
        <dsp:cNvSpPr/>
      </dsp:nvSpPr>
      <dsp:spPr>
        <a:xfrm>
          <a:off x="0" y="704112"/>
          <a:ext cx="10058399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500" kern="1200" dirty="0"/>
            <a:t>Variables y operaciones </a:t>
          </a:r>
          <a:endParaRPr lang="en-US" sz="2500" kern="1200" dirty="0"/>
        </a:p>
      </dsp:txBody>
      <dsp:txXfrm>
        <a:off x="29271" y="733383"/>
        <a:ext cx="9999857" cy="541083"/>
      </dsp:txXfrm>
    </dsp:sp>
    <dsp:sp modelId="{59E5EDE3-D975-4D57-9AD4-ABF94B572069}">
      <dsp:nvSpPr>
        <dsp:cNvPr id="0" name=""/>
        <dsp:cNvSpPr/>
      </dsp:nvSpPr>
      <dsp:spPr>
        <a:xfrm>
          <a:off x="0" y="1318362"/>
          <a:ext cx="10058399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500" kern="1200" dirty="0"/>
            <a:t>Condicionales y ciclos</a:t>
          </a:r>
          <a:endParaRPr lang="en-US" sz="2500" kern="1200" dirty="0"/>
        </a:p>
      </dsp:txBody>
      <dsp:txXfrm>
        <a:off x="29271" y="1347633"/>
        <a:ext cx="9999857" cy="541083"/>
      </dsp:txXfrm>
    </dsp:sp>
    <dsp:sp modelId="{59411D33-5A85-4F85-AD7C-2C442D475FA8}">
      <dsp:nvSpPr>
        <dsp:cNvPr id="0" name=""/>
        <dsp:cNvSpPr/>
      </dsp:nvSpPr>
      <dsp:spPr>
        <a:xfrm>
          <a:off x="0" y="2047362"/>
          <a:ext cx="10058399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500" kern="1200" dirty="0"/>
            <a:t>Funciones y estructuras de datos</a:t>
          </a:r>
          <a:endParaRPr lang="en-US" sz="2500" kern="1200" dirty="0"/>
        </a:p>
      </dsp:txBody>
      <dsp:txXfrm>
        <a:off x="29271" y="2076633"/>
        <a:ext cx="9999857" cy="541083"/>
      </dsp:txXfrm>
    </dsp:sp>
    <dsp:sp modelId="{8353E93A-E2ED-4FCF-A5E7-83518AB961AF}">
      <dsp:nvSpPr>
        <dsp:cNvPr id="0" name=""/>
        <dsp:cNvSpPr/>
      </dsp:nvSpPr>
      <dsp:spPr>
        <a:xfrm>
          <a:off x="0" y="2718987"/>
          <a:ext cx="10058399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500" kern="1200" dirty="0"/>
            <a:t>Programación Orientada a Objetos</a:t>
          </a:r>
          <a:endParaRPr lang="en-US" sz="2500" kern="1200" dirty="0"/>
        </a:p>
      </dsp:txBody>
      <dsp:txXfrm>
        <a:off x="29271" y="2748258"/>
        <a:ext cx="9999857" cy="541083"/>
      </dsp:txXfrm>
    </dsp:sp>
    <dsp:sp modelId="{C98BD2F8-A7E9-4C71-9B08-84F4DBDDE1EB}">
      <dsp:nvSpPr>
        <dsp:cNvPr id="0" name=""/>
        <dsp:cNvSpPr/>
      </dsp:nvSpPr>
      <dsp:spPr>
        <a:xfrm>
          <a:off x="0" y="3390612"/>
          <a:ext cx="10058399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500" kern="1200" dirty="0"/>
            <a:t>Conexión a Base de Datos</a:t>
          </a:r>
          <a:endParaRPr lang="en-US" sz="2500" kern="1200" dirty="0"/>
        </a:p>
      </dsp:txBody>
      <dsp:txXfrm>
        <a:off x="29271" y="3419883"/>
        <a:ext cx="9999857" cy="5410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10/15/2022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478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10/15/2022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137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10/15/2022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495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10/15/2022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742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10/15/2022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592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10/15/2022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281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10/15/2022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457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10/15/2022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760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10/15/2022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399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331444B-B92B-4E27-8C94-BB93EAF5CB18}" type="datetimeFigureOut">
              <a:rPr lang="en-US" smtClean="0"/>
              <a:t>10/15/2022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475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10/15/2022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52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10/15/2022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280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veronica.chimbo@tecazuay.edu.ec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pchimboc/" TargetMode="External"/><Relationship Id="rId2" Type="http://schemas.openxmlformats.org/officeDocument/2006/relationships/hyperlink" Target="https://www.linkedin.com/in/veronica-coronel-594075b8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175C78C-781B-1192-77C8-7517873FD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5476391"/>
            <a:ext cx="10058400" cy="842103"/>
          </a:xfrm>
        </p:spPr>
        <p:txBody>
          <a:bodyPr>
            <a:normAutofit/>
          </a:bodyPr>
          <a:lstStyle/>
          <a:p>
            <a:r>
              <a:rPr lang="es-EC" sz="1800" dirty="0" err="1"/>
              <a:t>Mgtr</a:t>
            </a:r>
            <a:r>
              <a:rPr lang="es-EC" sz="1800" dirty="0"/>
              <a:t>. Verónica Chimbo</a:t>
            </a:r>
          </a:p>
          <a:p>
            <a:r>
              <a:rPr lang="en-US" sz="1800" b="0" i="0" dirty="0">
                <a:solidFill>
                  <a:srgbClr val="5F6368"/>
                </a:solidFill>
                <a:effectLst/>
                <a:latin typeface="Roboto" panose="02000000000000000000" pitchFamily="2" charset="0"/>
                <a:hlinkClick r:id="rId2"/>
              </a:rPr>
              <a:t>veronica.chimbo@tecazuay.edu.ec</a:t>
            </a:r>
            <a:endParaRPr lang="es-EC" sz="1800" b="0" i="0" dirty="0">
              <a:solidFill>
                <a:srgbClr val="5F6368"/>
              </a:solidFill>
              <a:effectLst/>
              <a:latin typeface="Roboto" panose="02000000000000000000" pitchFamily="2" charset="0"/>
            </a:endParaRPr>
          </a:p>
          <a:p>
            <a:endParaRPr lang="en-US" sz="1800" dirty="0"/>
          </a:p>
        </p:txBody>
      </p:sp>
      <p:pic>
        <p:nvPicPr>
          <p:cNvPr id="4" name="Picture 2" descr="Logo">
            <a:extLst>
              <a:ext uri="{FF2B5EF4-FFF2-40B4-BE49-F238E27FC236}">
                <a16:creationId xmlns:a16="http://schemas.microsoft.com/office/drawing/2014/main" id="{EA65E006-534D-1FC5-CF2A-BB56E6EDA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8090"/>
            <a:ext cx="12192000" cy="135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B4BBC43-89DD-03D4-FF81-9CCCD72164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986" y="1100347"/>
            <a:ext cx="10832125" cy="338503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82E63F8-E2A6-AA39-6C6A-B86CE4531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5889" y="4065133"/>
            <a:ext cx="10058400" cy="1355725"/>
          </a:xfrm>
        </p:spPr>
        <p:txBody>
          <a:bodyPr>
            <a:normAutofit/>
          </a:bodyPr>
          <a:lstStyle/>
          <a:p>
            <a:pPr algn="ctr"/>
            <a:r>
              <a:rPr lang="es-EC" sz="7200" b="1" dirty="0"/>
              <a:t>CURSO BÁSICO DE PYTHON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1731668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E37A1F-77EC-B536-EFE5-81DF26AA3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/>
              <a:t>Encuesta de conocimientos</a:t>
            </a:r>
            <a:endParaRPr lang="en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A13782-7CF2-B282-9B46-4055E56D4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329" y="2537135"/>
            <a:ext cx="6243948" cy="2052671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s-ES" sz="2800" b="1" dirty="0"/>
              <a:t>Una encuesta anónima que nos permitirá definir detalles más específicos de la malla del curso.</a:t>
            </a:r>
          </a:p>
          <a:p>
            <a:pPr algn="ctr"/>
            <a:r>
              <a:rPr lang="es-ES" sz="2800" dirty="0"/>
              <a:t>Por favor, responder con honestidad ya que con eso nos aseguraremos de que aprendamos de mejor manera.</a:t>
            </a:r>
            <a:endParaRPr lang="en-US" sz="28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AA3F86C-B88A-8128-0667-14B02F12E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290" y="2096464"/>
            <a:ext cx="3287745" cy="3287745"/>
          </a:xfrm>
          <a:prstGeom prst="rect">
            <a:avLst/>
          </a:prstGeom>
        </p:spPr>
      </p:pic>
      <p:pic>
        <p:nvPicPr>
          <p:cNvPr id="1026" name="Picture 2" descr="interactive_icon svg">
            <a:extLst>
              <a:ext uri="{FF2B5EF4-FFF2-40B4-BE49-F238E27FC236}">
                <a16:creationId xmlns:a16="http://schemas.microsoft.com/office/drawing/2014/main" id="{896FD6E8-F334-5377-8D62-7E367133B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422" y="5013191"/>
            <a:ext cx="385483" cy="579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323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0B97190-59A3-112A-5A58-9C120BB63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494" y="89379"/>
            <a:ext cx="4826001" cy="6204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62EB27A3-1491-F2F7-D80D-2B656A4B0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520" y="1335473"/>
            <a:ext cx="3250602" cy="349891"/>
          </a:xfrm>
        </p:spPr>
        <p:txBody>
          <a:bodyPr>
            <a:normAutofit fontScale="90000"/>
          </a:bodyPr>
          <a:lstStyle/>
          <a:p>
            <a:r>
              <a:rPr lang="es-EC" b="1" dirty="0"/>
              <a:t>Dudas</a:t>
            </a:r>
            <a:endParaRPr lang="en-US" b="1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69CFCA7-FE8A-6523-C280-D5FAD4FFE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1795D"/>
              </a:clrFrom>
              <a:clrTo>
                <a:srgbClr val="01795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702" y="3053042"/>
            <a:ext cx="2977292" cy="1674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5769D53-52C9-A348-5700-7F0F9E24BE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520" y="2461336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31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E7EEDC-C99B-03CE-6DF5-872FABA89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185451"/>
            <a:ext cx="10058400" cy="464372"/>
          </a:xfrm>
        </p:spPr>
        <p:txBody>
          <a:bodyPr>
            <a:normAutofit fontScale="90000"/>
          </a:bodyPr>
          <a:lstStyle/>
          <a:p>
            <a:r>
              <a:rPr lang="es-EC" b="1" dirty="0"/>
              <a:t>OBJETIVOS</a:t>
            </a:r>
            <a:endParaRPr lang="en-US" b="1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F258BA3E-E951-2FF5-C121-5D03EA0C7C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8748304"/>
              </p:ext>
            </p:extLst>
          </p:nvPr>
        </p:nvGraphicFramePr>
        <p:xfrm>
          <a:off x="583324" y="1417637"/>
          <a:ext cx="11035862" cy="4589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503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E7EEDC-C99B-03CE-6DF5-872FABA89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1280040"/>
            <a:ext cx="10058400" cy="464372"/>
          </a:xfrm>
        </p:spPr>
        <p:txBody>
          <a:bodyPr>
            <a:noAutofit/>
          </a:bodyPr>
          <a:lstStyle/>
          <a:p>
            <a:r>
              <a:rPr lang="es-EC" sz="4000" b="1" dirty="0"/>
              <a:t>PRE-REQUISITOS</a:t>
            </a:r>
            <a:endParaRPr lang="en-US" sz="4000" b="1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5D407189-2085-71B6-19A2-6E9630BD00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3444799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6754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E7EEDC-C99B-03CE-6DF5-872FABA89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102050"/>
            <a:ext cx="10058400" cy="464372"/>
          </a:xfrm>
        </p:spPr>
        <p:txBody>
          <a:bodyPr>
            <a:normAutofit fontScale="90000"/>
          </a:bodyPr>
          <a:lstStyle/>
          <a:p>
            <a:r>
              <a:rPr lang="es-EC" b="1" dirty="0"/>
              <a:t>Sobre su capacitador</a:t>
            </a:r>
            <a:endParaRPr lang="en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6157D1-D74E-20C1-60BC-B2CC4E024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963" y="1933284"/>
            <a:ext cx="10310647" cy="4083269"/>
          </a:xfrm>
        </p:spPr>
        <p:txBody>
          <a:bodyPr>
            <a:normAutofit fontScale="85000" lnSpcReduction="20000"/>
          </a:bodyPr>
          <a:lstStyle/>
          <a:p>
            <a:r>
              <a:rPr lang="es-EC" b="1" dirty="0"/>
              <a:t>Verónica Chimbo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C" dirty="0"/>
              <a:t>Graduada en Ingeniería en Sistemas en la Universidad Nacional de Loja (2015)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C" dirty="0"/>
              <a:t>Maestría en Inteligencia Artificial, Universidad Internacional de la Rioja, España (2019)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C" dirty="0"/>
              <a:t>Cursa la maestría en Desarrollo de Aplicaciones Móviles, Universidad Oberta de Catalunya, España.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C" dirty="0"/>
              <a:t>Actualmente docente a medio tiempo y CEO de la empresa de desarrollo de software </a:t>
            </a:r>
            <a:r>
              <a:rPr lang="es-EC" dirty="0" err="1"/>
              <a:t>Dvsystem</a:t>
            </a:r>
            <a:r>
              <a:rPr lang="es-EC" dirty="0"/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dirty="0"/>
              <a:t>Actualmente investiga las áreas de: Visión por computadora, inteligencia artificial para el mejoramiento en la detección y clasificación de objetos en tiempo real, redes neuronales artificiales y agentes inteligentes.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/>
              <a:t>Anteriormente trabajó como docente en el Instituto Superior Limón. Morona Santiago y como desarrolladora de Software en la empresa KRADAC de Loja. </a:t>
            </a:r>
            <a:endParaRPr lang="es-EC" dirty="0"/>
          </a:p>
          <a:p>
            <a:r>
              <a:rPr lang="es-EC" dirty="0"/>
              <a:t>En redes sociales.</a:t>
            </a:r>
          </a:p>
          <a:p>
            <a:r>
              <a:rPr lang="es-EC" dirty="0">
                <a:hlinkClick r:id="rId2"/>
              </a:rPr>
              <a:t>https://www.linkedin.com/in/veronica-coronel-594075b8/</a:t>
            </a:r>
            <a:endParaRPr lang="es-EC" dirty="0"/>
          </a:p>
          <a:p>
            <a:r>
              <a:rPr lang="es-EC" dirty="0">
                <a:hlinkClick r:id="rId3"/>
              </a:rPr>
              <a:t>https://github.com/vpchimboc/</a:t>
            </a:r>
            <a:endParaRPr lang="es-EC" dirty="0"/>
          </a:p>
          <a:p>
            <a:endParaRPr lang="es-EC" dirty="0"/>
          </a:p>
          <a:p>
            <a:endParaRPr lang="es-EC" dirty="0"/>
          </a:p>
          <a:p>
            <a:endParaRPr lang="es-EC" dirty="0"/>
          </a:p>
          <a:p>
            <a:endParaRPr lang="es-EC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39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E37A1F-77EC-B536-EFE5-81DF26AA3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/>
              <a:t>Introducciones</a:t>
            </a:r>
            <a:endParaRPr lang="en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A13782-7CF2-B282-9B46-4055E56D4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850405"/>
            <a:ext cx="10058400" cy="748453"/>
          </a:xfrm>
        </p:spPr>
        <p:txBody>
          <a:bodyPr>
            <a:normAutofit/>
          </a:bodyPr>
          <a:lstStyle/>
          <a:p>
            <a:r>
              <a:rPr lang="es-EC" sz="2800" b="1" dirty="0"/>
              <a:t>Conociendo a los participantes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12420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E37A1F-77EC-B536-EFE5-81DF26AA3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/>
              <a:t>Estructura del curso</a:t>
            </a:r>
            <a:endParaRPr lang="en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A13782-7CF2-B282-9B46-4055E56D4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032" y="2402664"/>
            <a:ext cx="10900278" cy="2957612"/>
          </a:xfrm>
        </p:spPr>
        <p:txBody>
          <a:bodyPr>
            <a:normAutofit fontScale="92500"/>
          </a:bodyPr>
          <a:lstStyle/>
          <a:p>
            <a:r>
              <a:rPr lang="es-ES" sz="3200" dirty="0"/>
              <a:t>Componente guiado y componente autónomo </a:t>
            </a:r>
          </a:p>
          <a:p>
            <a:r>
              <a:rPr lang="en-US" sz="3200" dirty="0"/>
              <a:t>- 10 </a:t>
            </a:r>
            <a:r>
              <a:rPr lang="en-US" sz="3200" dirty="0" err="1"/>
              <a:t>clases</a:t>
            </a:r>
            <a:r>
              <a:rPr lang="en-US" sz="3200" dirty="0"/>
              <a:t> </a:t>
            </a:r>
            <a:r>
              <a:rPr lang="en-US" sz="3200" dirty="0" err="1"/>
              <a:t>presenciales</a:t>
            </a:r>
            <a:r>
              <a:rPr lang="en-US" sz="3200" dirty="0"/>
              <a:t>, 3 horas </a:t>
            </a:r>
            <a:r>
              <a:rPr lang="en-US" sz="3200" dirty="0" err="1"/>
              <a:t>por</a:t>
            </a:r>
            <a:r>
              <a:rPr lang="en-US" sz="3200" dirty="0"/>
              <a:t> día, </a:t>
            </a:r>
            <a:r>
              <a:rPr lang="en-US" sz="3200" dirty="0" err="1"/>
              <a:t>en</a:t>
            </a:r>
            <a:r>
              <a:rPr lang="en-US" sz="3200" dirty="0"/>
              <a:t> </a:t>
            </a:r>
            <a:r>
              <a:rPr lang="en-US" sz="3200" dirty="0" err="1"/>
              <a:t>horario</a:t>
            </a:r>
            <a:r>
              <a:rPr lang="en-US" sz="3200" dirty="0"/>
              <a:t> de 8h00 a 11h00.</a:t>
            </a:r>
          </a:p>
          <a:p>
            <a:r>
              <a:rPr lang="en-US" sz="3200" dirty="0"/>
              <a:t>- </a:t>
            </a:r>
            <a:r>
              <a:rPr lang="en-US" sz="3200" dirty="0" err="1"/>
              <a:t>Actividades</a:t>
            </a:r>
            <a:r>
              <a:rPr lang="en-US" sz="3200" dirty="0"/>
              <a:t> de </a:t>
            </a:r>
            <a:r>
              <a:rPr lang="en-US" sz="3200" dirty="0" err="1"/>
              <a:t>trabajo</a:t>
            </a:r>
            <a:r>
              <a:rPr lang="en-US" sz="3200" dirty="0"/>
              <a:t> </a:t>
            </a:r>
            <a:r>
              <a:rPr lang="en-US" sz="3200" dirty="0" err="1"/>
              <a:t>autónomo</a:t>
            </a:r>
            <a:r>
              <a:rPr lang="en-US" sz="3200" dirty="0"/>
              <a:t>: </a:t>
            </a:r>
            <a:r>
              <a:rPr lang="en-US" sz="3200" dirty="0" err="1"/>
              <a:t>Estimado</a:t>
            </a:r>
            <a:r>
              <a:rPr lang="en-US" sz="3200" dirty="0"/>
              <a:t> 30 horas.</a:t>
            </a:r>
          </a:p>
          <a:p>
            <a:r>
              <a:rPr lang="en-US" sz="3200" dirty="0"/>
              <a:t>- Proyecto final </a:t>
            </a:r>
            <a:r>
              <a:rPr lang="en-US" sz="3200" dirty="0" err="1"/>
              <a:t>outoguiado</a:t>
            </a:r>
            <a:r>
              <a:rPr lang="en-US" sz="3200" dirty="0"/>
              <a:t>: </a:t>
            </a:r>
            <a:r>
              <a:rPr lang="en-US" sz="3200" dirty="0" err="1"/>
              <a:t>Estimado</a:t>
            </a:r>
            <a:r>
              <a:rPr lang="en-US" sz="3200" dirty="0"/>
              <a:t> 20 horas de </a:t>
            </a:r>
            <a:r>
              <a:rPr lang="en-US" sz="3200" dirty="0" err="1"/>
              <a:t>Trabajo</a:t>
            </a:r>
            <a:r>
              <a:rPr lang="en-US" sz="3200" dirty="0"/>
              <a:t>.</a:t>
            </a:r>
          </a:p>
          <a:p>
            <a:r>
              <a:rPr lang="en-US" sz="3200" dirty="0"/>
              <a:t>- Total 80 horas.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53646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E37A1F-77EC-B536-EFE5-81DF26AA3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/>
              <a:t>Temas a cubrir</a:t>
            </a:r>
            <a:endParaRPr lang="en-US" b="1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5B36CAD0-CB28-B48D-F606-F19A04078C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5859902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2197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E37A1F-77EC-B536-EFE5-81DF26AA3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/>
              <a:t>Calificaciones</a:t>
            </a:r>
            <a:endParaRPr lang="en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A13782-7CF2-B282-9B46-4055E56D4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563" y="3067970"/>
            <a:ext cx="10058400" cy="2052671"/>
          </a:xfrm>
        </p:spPr>
        <p:txBody>
          <a:bodyPr>
            <a:normAutofit/>
          </a:bodyPr>
          <a:lstStyle/>
          <a:p>
            <a:pPr algn="ctr"/>
            <a:r>
              <a:rPr lang="es-ES" sz="2800" dirty="0"/>
              <a:t>El curso tiene una duración de 80 horas académicas, se aprueba con el 70% como mínimo de la nota total y un 70% de asistencias.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61751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E37A1F-77EC-B536-EFE5-81DF26AA3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/>
              <a:t>Recursos</a:t>
            </a:r>
            <a:endParaRPr lang="en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A13782-7CF2-B282-9B46-4055E56D4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563" y="2702209"/>
            <a:ext cx="10058400" cy="2052671"/>
          </a:xfrm>
        </p:spPr>
        <p:txBody>
          <a:bodyPr>
            <a:normAutofit/>
          </a:bodyPr>
          <a:lstStyle/>
          <a:p>
            <a:pPr algn="ctr"/>
            <a:r>
              <a:rPr lang="es-ES" sz="2800" dirty="0"/>
              <a:t>Todo el material estará disponible en la plataforma institucional.</a:t>
            </a:r>
          </a:p>
          <a:p>
            <a:pPr algn="ctr"/>
            <a:r>
              <a:rPr lang="es-ES" sz="2800" b="1" dirty="0"/>
              <a:t>Curso Python Básico</a:t>
            </a:r>
          </a:p>
          <a:p>
            <a:pPr algn="ctr"/>
            <a:r>
              <a:rPr lang="es-ES" sz="2800" dirty="0"/>
              <a:t>Se actualizará periódicamente al terminar las clases y es donde se llevará a cabo el control de las actividades autónomas.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6588372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1934</TotalTime>
  <Words>414</Words>
  <Application>Microsoft Office PowerPoint</Application>
  <PresentationFormat>Panorámica</PresentationFormat>
  <Paragraphs>52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Calibri</vt:lpstr>
      <vt:lpstr>Calibri Light</vt:lpstr>
      <vt:lpstr>Roboto</vt:lpstr>
      <vt:lpstr>Symbol</vt:lpstr>
      <vt:lpstr>Wingdings</vt:lpstr>
      <vt:lpstr>Retrospección</vt:lpstr>
      <vt:lpstr>CURSO BÁSICO DE PYTHON</vt:lpstr>
      <vt:lpstr>OBJETIVOS</vt:lpstr>
      <vt:lpstr>PRE-REQUISITOS</vt:lpstr>
      <vt:lpstr>Sobre su capacitador</vt:lpstr>
      <vt:lpstr>Introducciones</vt:lpstr>
      <vt:lpstr>Estructura del curso</vt:lpstr>
      <vt:lpstr>Temas a cubrir</vt:lpstr>
      <vt:lpstr>Calificaciones</vt:lpstr>
      <vt:lpstr>Recursos</vt:lpstr>
      <vt:lpstr>Encuesta de conocimientos</vt:lpstr>
      <vt:lpstr>Dudas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BÁSICO DE PYTHON</dc:title>
  <dc:creator>Verónica Chimbo</dc:creator>
  <cp:lastModifiedBy>Verónica Chimbo</cp:lastModifiedBy>
  <cp:revision>19</cp:revision>
  <dcterms:created xsi:type="dcterms:W3CDTF">2022-10-11T17:37:12Z</dcterms:created>
  <dcterms:modified xsi:type="dcterms:W3CDTF">2022-10-16T00:49:11Z</dcterms:modified>
</cp:coreProperties>
</file>