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7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667D-D7E0-463B-B9A6-01685CA10F3A}" type="datetimeFigureOut">
              <a:rPr lang="en-US" smtClean="0"/>
              <a:t>19-Apr-16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00227E-3FD1-40F3-83B6-5076E70D15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667D-D7E0-463B-B9A6-01685CA10F3A}" type="datetimeFigureOut">
              <a:rPr lang="en-US" smtClean="0"/>
              <a:t>19-Apr-16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227E-3FD1-40F3-83B6-5076E70D1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667D-D7E0-463B-B9A6-01685CA10F3A}" type="datetimeFigureOut">
              <a:rPr lang="en-US" smtClean="0"/>
              <a:t>19-Apr-16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227E-3FD1-40F3-83B6-5076E70D1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667D-D7E0-463B-B9A6-01685CA10F3A}" type="datetimeFigureOut">
              <a:rPr lang="en-US" smtClean="0"/>
              <a:t>19-Apr-16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227E-3FD1-40F3-83B6-5076E70D1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667D-D7E0-463B-B9A6-01685CA10F3A}" type="datetimeFigureOut">
              <a:rPr lang="en-US" smtClean="0"/>
              <a:t>19-Apr-16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227E-3FD1-40F3-83B6-5076E70D1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667D-D7E0-463B-B9A6-01685CA10F3A}" type="datetimeFigureOut">
              <a:rPr lang="en-US" smtClean="0"/>
              <a:t>19-Apr-16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227E-3FD1-40F3-83B6-5076E70D15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667D-D7E0-463B-B9A6-01685CA10F3A}" type="datetimeFigureOut">
              <a:rPr lang="en-US" smtClean="0"/>
              <a:t>19-Apr-16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227E-3FD1-40F3-83B6-5076E70D15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667D-D7E0-463B-B9A6-01685CA10F3A}" type="datetimeFigureOut">
              <a:rPr lang="en-US" smtClean="0"/>
              <a:t>19-Apr-16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227E-3FD1-40F3-83B6-5076E70D1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667D-D7E0-463B-B9A6-01685CA10F3A}" type="datetimeFigureOut">
              <a:rPr lang="en-US" smtClean="0"/>
              <a:t>19-Apr-16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227E-3FD1-40F3-83B6-5076E70D1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667D-D7E0-463B-B9A6-01685CA10F3A}" type="datetimeFigureOut">
              <a:rPr lang="en-US" smtClean="0"/>
              <a:t>19-Apr-16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227E-3FD1-40F3-83B6-5076E70D1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667D-D7E0-463B-B9A6-01685CA10F3A}" type="datetimeFigureOut">
              <a:rPr lang="en-US" smtClean="0"/>
              <a:t>19-Apr-16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227E-3FD1-40F3-83B6-5076E70D1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AF8667D-D7E0-463B-B9A6-01685CA10F3A}" type="datetimeFigureOut">
              <a:rPr lang="en-US" smtClean="0"/>
              <a:t>19-Apr-16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A00227E-3FD1-40F3-83B6-5076E70D1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Downloads\ChromeDownloads\jQuery Interview Questions and Answ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" y="70338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-media-cache-ak0.pinimg.com/736x/db/b7/bd/dbb7bd2ff486e566c87da74c9bd9a43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73461">
            <a:off x="6671278" y="422602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.ytimg.com/vi/LcTQoRlcs-A/maxresdefaul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39191">
            <a:off x="-51305" y="523952"/>
            <a:ext cx="2438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1.bp.blogspot.com/-H1ACUZtlDuU/VLny0OJVuII/AAAAAAAACF4/ixmOvlP0YQM/s1600/jquery-javascri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817" y="716280"/>
            <a:ext cx="2302501" cy="157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nauchime.eu/theme/icons/left-javascrip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733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pauljadam.com/moderna11y/img/javascript-engine-of-the-web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107180"/>
            <a:ext cx="2410516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quertime.com/wp-content/uploads/2011/01/how_to_choose_or_change_a_search_engine_in_web_browser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181" y="4811846"/>
            <a:ext cx="2520417" cy="105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farm8.staticflickr.com/7306/16407404782_1be42bc8f8_o_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7069">
            <a:off x="22990" y="2920658"/>
            <a:ext cx="730366" cy="73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typescriptlang.org/assets/images/startsAndEndsWithJavascrip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5515">
            <a:off x="6574821" y="4083542"/>
            <a:ext cx="721439" cy="62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0" descr="https://encrypted-tbn2.gstatic.com/images?q=tbn:ANd9GcQh45__FbxVzGAQRArlSf6UfQS7diYbFm9bRHD6zwH--J6sYD_Ot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6" name="Picture 22" descr="https://encrypted-tbn2.gstatic.com/images?q=tbn:ANd9GcQh45__FbxVzGAQRArlSf6UfQS7diYbFm9bRHD6zwH--J6sYD_Otw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" y="4321778"/>
            <a:ext cx="1123425" cy="6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03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i="1" dirty="0"/>
              <a:t>крос-браузърна </a:t>
            </a:r>
            <a:r>
              <a:rPr lang="en-US" i="1" dirty="0"/>
              <a:t>JavaScript </a:t>
            </a:r>
            <a:r>
              <a:rPr lang="bg-BG" i="1" dirty="0" smtClean="0"/>
              <a:t>библиотека</a:t>
            </a:r>
          </a:p>
          <a:p>
            <a:r>
              <a:rPr lang="ru-RU" i="1" dirty="0"/>
              <a:t>опростява писането и обработването на динамичен HTML</a:t>
            </a:r>
            <a:endParaRPr lang="en-US" i="1" dirty="0" smtClean="0"/>
          </a:p>
          <a:p>
            <a:r>
              <a:rPr lang="bg-BG" i="1" dirty="0"/>
              <a:t>най-известната </a:t>
            </a:r>
            <a:r>
              <a:rPr lang="en-US" i="1" dirty="0" err="1"/>
              <a:t>Javascript</a:t>
            </a:r>
            <a:r>
              <a:rPr lang="en-US" i="1" dirty="0"/>
              <a:t> </a:t>
            </a:r>
            <a:r>
              <a:rPr lang="bg-BG" i="1" dirty="0" smtClean="0"/>
              <a:t>библиотека</a:t>
            </a:r>
            <a:endParaRPr lang="en-US" i="1" dirty="0" smtClean="0"/>
          </a:p>
          <a:p>
            <a:r>
              <a:rPr lang="bg-BG" i="1" dirty="0"/>
              <a:t>лесен за </a:t>
            </a:r>
            <a:r>
              <a:rPr lang="bg-BG" i="1" dirty="0" smtClean="0"/>
              <a:t>научаване</a:t>
            </a:r>
            <a:r>
              <a:rPr lang="en-US" i="1" dirty="0" smtClean="0"/>
              <a:t> </a:t>
            </a:r>
            <a:r>
              <a:rPr lang="bg-BG" i="1" dirty="0" smtClean="0"/>
              <a:t>синтаксис</a:t>
            </a:r>
          </a:p>
          <a:p>
            <a:r>
              <a:rPr lang="bg-BG" i="1" dirty="0"/>
              <a:t>добре разработена документация </a:t>
            </a:r>
            <a:endParaRPr lang="bg-BG" i="1" dirty="0" smtClean="0"/>
          </a:p>
          <a:p>
            <a:endParaRPr lang="en-US" dirty="0"/>
          </a:p>
        </p:txBody>
      </p:sp>
      <p:pic>
        <p:nvPicPr>
          <p:cNvPr id="2050" name="Picture 2" descr="D:\Downloads\ChromeDownloads\2015_04_18_be99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400" y="4160364"/>
            <a:ext cx="4419600" cy="269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26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Инсталация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Лесно се добавя към проекта</a:t>
            </a:r>
          </a:p>
          <a:p>
            <a:r>
              <a:rPr lang="bg-BG" dirty="0" smtClean="0"/>
              <a:t>Различни начини за „хостване“</a:t>
            </a:r>
            <a:endParaRPr lang="en-US" dirty="0"/>
          </a:p>
        </p:txBody>
      </p:sp>
      <p:pic>
        <p:nvPicPr>
          <p:cNvPr id="5" name="Picture 2" descr="D:\Downloads\ChromeDownloads\2015_04_18_be99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66364"/>
            <a:ext cx="4419600" cy="269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mage.freepik.com/free-icon/industry-worker-with-cap-protection-and-a-laptop_318-644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57" y="2819400"/>
            <a:ext cx="3653253" cy="365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5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Възможности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Манипулация на </a:t>
            </a:r>
            <a:r>
              <a:rPr lang="en-US" dirty="0" smtClean="0"/>
              <a:t>DOM</a:t>
            </a:r>
          </a:p>
          <a:p>
            <a:r>
              <a:rPr lang="bg-BG" dirty="0" smtClean="0"/>
              <a:t>Обработване на събития</a:t>
            </a:r>
          </a:p>
          <a:p>
            <a:r>
              <a:rPr lang="bg-BG" dirty="0" smtClean="0"/>
              <a:t>Навързване</a:t>
            </a:r>
            <a:r>
              <a:rPr lang="en-US" dirty="0" smtClean="0"/>
              <a:t> (chaining)</a:t>
            </a:r>
            <a:endParaRPr lang="bg-BG" dirty="0" smtClean="0"/>
          </a:p>
          <a:p>
            <a:r>
              <a:rPr lang="en-US" dirty="0" smtClean="0"/>
              <a:t>Ajax</a:t>
            </a:r>
          </a:p>
          <a:p>
            <a:endParaRPr lang="en-US" dirty="0"/>
          </a:p>
        </p:txBody>
      </p:sp>
      <p:pic>
        <p:nvPicPr>
          <p:cNvPr id="4" name="Picture 2" descr="D:\Downloads\ChromeDownloads\2015_04_18_be99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166364"/>
            <a:ext cx="4419600" cy="269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media.licdn.com/mpr/mpr/shrinknp_400_400/p/7/005/0b7/3ac/181e9c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3" y="3581400"/>
            <a:ext cx="38100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urlnextdoor.com/ai/web-design_3-javascript/images/jquery_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3853">
            <a:off x="5327761" y="1436036"/>
            <a:ext cx="3611028" cy="246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15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585"/>
            <a:ext cx="8229600" cy="931985"/>
          </a:xfrm>
        </p:spPr>
        <p:txBody>
          <a:bodyPr/>
          <a:lstStyle/>
          <a:p>
            <a:r>
              <a:rPr lang="bg-BG" dirty="0" smtClean="0"/>
              <a:t>Приставки (Плъгини)</a:t>
            </a:r>
            <a:endParaRPr lang="en-US" dirty="0"/>
          </a:p>
        </p:txBody>
      </p:sp>
      <p:pic>
        <p:nvPicPr>
          <p:cNvPr id="4" name="Picture 2" descr="D:\Downloads\ChromeDownloads\2015_04_18_be99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771900"/>
            <a:ext cx="50673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:\Downloads\ChromeDownloads\best-jquery-plug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846" y="3849859"/>
            <a:ext cx="55626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968326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bg-BG" i="1" dirty="0" smtClean="0"/>
              <a:t>още </a:t>
            </a:r>
            <a:r>
              <a:rPr lang="bg-BG" i="1" dirty="0"/>
              <a:t>един </a:t>
            </a:r>
            <a:r>
              <a:rPr lang="bg-BG" i="1" dirty="0" smtClean="0"/>
              <a:t>метод</a:t>
            </a:r>
            <a:r>
              <a:rPr lang="en-US" i="1" dirty="0" smtClean="0"/>
              <a:t> – </a:t>
            </a:r>
            <a:r>
              <a:rPr lang="bg-BG" i="1" dirty="0" smtClean="0"/>
              <a:t>разширяващ </a:t>
            </a:r>
            <a:r>
              <a:rPr lang="en-US" i="1" dirty="0" err="1" smtClean="0"/>
              <a:t>jQuery</a:t>
            </a:r>
            <a:r>
              <a:rPr lang="en-US" i="1" dirty="0" smtClean="0"/>
              <a:t> </a:t>
            </a:r>
            <a:endParaRPr lang="bg-BG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bg-BG" i="1" dirty="0" smtClean="0"/>
              <a:t>позволява </a:t>
            </a:r>
            <a:r>
              <a:rPr lang="bg-BG" i="1" dirty="0"/>
              <a:t>всички </a:t>
            </a:r>
            <a:r>
              <a:rPr lang="en-US" i="1" dirty="0" err="1"/>
              <a:t>jQuery</a:t>
            </a:r>
            <a:r>
              <a:rPr lang="en-US" i="1" dirty="0"/>
              <a:t> </a:t>
            </a:r>
            <a:r>
              <a:rPr lang="bg-BG" i="1" dirty="0"/>
              <a:t>обекти да използват този </a:t>
            </a:r>
            <a:r>
              <a:rPr lang="bg-BG" i="1" dirty="0" smtClean="0"/>
              <a:t>метод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838199"/>
            <a:ext cx="315277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71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136" y="228599"/>
            <a:ext cx="9248335" cy="5767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86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2133599"/>
            <a:ext cx="5638800" cy="20574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68</TotalTime>
  <Words>65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PowerPoint Presentation</vt:lpstr>
      <vt:lpstr>Какво е jQuery</vt:lpstr>
      <vt:lpstr>Инсталация</vt:lpstr>
      <vt:lpstr>Възможности</vt:lpstr>
      <vt:lpstr>Приставки (Плъгини)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</dc:creator>
  <cp:lastModifiedBy>joe</cp:lastModifiedBy>
  <cp:revision>7</cp:revision>
  <dcterms:created xsi:type="dcterms:W3CDTF">2016-04-19T17:12:41Z</dcterms:created>
  <dcterms:modified xsi:type="dcterms:W3CDTF">2016-04-19T18:21:44Z</dcterms:modified>
</cp:coreProperties>
</file>