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679B-E23F-59C4-3962-DBED58145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2D169-8330-0470-BFB5-1C5A888C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2B65-D5AD-7FD4-AB7A-92798BE0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73A5-1B9B-91A8-A484-26288E44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D514-D4BA-2204-3029-B076A0B2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4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2AAA-160C-FCE0-F6FA-39DD64E4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37C33-C460-3784-0932-0C377855C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9807-0AFA-695D-A259-1E0D2BB3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BEA8-AE86-73DC-4AC7-2E7DA4A7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8A60-4C24-C781-1148-92D75A51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74EEA-F31B-57FC-0E9C-9782A536D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DD1A9-A6F2-24BA-1209-BA7D95C8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19FC-7019-7E84-7FD7-4D5E4353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AD41-AF5E-EBAA-2704-E8759FEE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4E0DC-7EFD-B01F-CC22-8C025621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CEF7-BB4A-F655-9AEE-ABD77977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ED89-81F3-F098-E41D-10FFE1BB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0C14-9A9D-4860-9836-7C7A419F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E218-C12E-A8C2-49A2-7E203F5E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C572-6710-D190-1952-DE1A34A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C00A-5B41-6C3E-A499-B40801AA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C884E-C146-DA10-008D-104BF13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17F7-8EC0-C792-5D90-903C80E1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9EA8-928D-499D-62C6-6A3785A1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7D9D9-A049-3A2D-0E07-AC05DA77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AFDE-893F-D6E3-AB5A-A2C6098F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0F8B-29D1-F222-264E-AA4C98D90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B6D33-2649-FEE5-1EB6-9F4C24799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07007-22BA-EA58-E71E-CBEC3582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97D44-3613-AD62-6BEC-A1E176F6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50D1B-4377-CACE-51CB-0EA4F8D6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A237-BBCF-39E2-5158-B607F0CB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C83A8-7464-1061-6F24-8E72EF4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22450-F957-2129-2ACE-1D4DAA5B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F6524-DCB6-8E0C-F8D1-3C6D9D89F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4505B-0523-8846-D93E-E16F8350F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A2A5F-D0DE-F127-A4B9-EB602A2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A5414-E9E2-354B-7B49-5024BE39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91DA5-F73C-C649-3D0F-80214873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1C5F-F26A-9F46-5E13-6FE7F131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8433D-5893-0948-4E64-1389DFBD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59E54-2458-73DF-C47D-288C4F5C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8FC25-EDCF-7044-2F98-BEEE5C04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3AB0F-2A3F-FE30-C9B5-62A457E2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CB159-511A-39B3-61C0-8DAE9C4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F350-77AA-5C52-F1B9-6EE8349C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6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F98F-8FD1-06E8-9883-5B89CF91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F202-F6E4-A61B-99E2-7509CACE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5D5F8-16CA-30B6-5D76-441F3A24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95D58-DF48-EE5E-8CC5-303E8E29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950E-E72A-F029-FF21-66FCD11C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6194-8983-5545-8D26-EA7D7F70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2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9B5C-E763-2DC2-685F-6E6FAC00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95313-FF1C-2E6D-E7A5-CAD121D5C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FFCF5-1CDC-C6F0-E54E-32922318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ADC32-D28A-B32F-4EFD-0C9B2B84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8EA10-F93D-78CF-629D-FFC03D7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35482-3F7B-7DBC-EB0C-152BF2FC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B0768-948A-06AA-B464-88DC2DA2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9D30-4B42-8EDA-0816-E6572F28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3FD6B-6BA9-C18B-FD75-EB5B79C8A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6DF4AC-9075-4F47-90A5-DCBE9295C33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8C288-138F-5FDA-1B70-314BDB77F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CAA8-99D1-FD26-35CD-815F06D2C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47E39-8E49-4711-BD27-88D025FE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5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01232D-20E6-EAB0-0547-BAF08EEF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BSSC LinkedIn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8D9F3-469B-5E36-D060-5469DC5F0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CD79D-E1DF-D16E-A5FC-AD057888A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310976" cy="1115580"/>
          </a:xfrm>
        </p:spPr>
        <p:txBody>
          <a:bodyPr/>
          <a:lstStyle/>
          <a:p>
            <a:r>
              <a:rPr lang="en-US" dirty="0"/>
              <a:t>Use past-tense when describing</a:t>
            </a:r>
          </a:p>
          <a:p>
            <a:r>
              <a:rPr lang="en-US" dirty="0"/>
              <a:t>Don’t write too much, summarize in 2-3 bullets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3F434-B459-2AB4-F22E-B9256A41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251" y="3939936"/>
            <a:ext cx="7556647" cy="26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2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BSSC LinkedIn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Bhavna Mahi</dc:creator>
  <cp:lastModifiedBy>Bhavna Mahi</cp:lastModifiedBy>
  <cp:revision>1</cp:revision>
  <dcterms:created xsi:type="dcterms:W3CDTF">2024-08-01T17:02:31Z</dcterms:created>
  <dcterms:modified xsi:type="dcterms:W3CDTF">2024-08-01T17:07:09Z</dcterms:modified>
</cp:coreProperties>
</file>