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atasquirrel.ai/" TargetMode="External"/><Relationship Id="rId3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atasquirrel.ai/" TargetMode="Externa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F5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182880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3600" b="1">
                <a:solidFill>
                  <a:srgbClr val="344767"/>
                </a:solidFill>
                <a:latin typeface="Open Sans-Regular"/>
              </a:rPr>
              <a:t>Employee Data 1-100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649224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C757D"/>
                </a:solidFill>
                <a:hlinkClick r:id="rId2"/>
              </a:rPr>
              <a:t>https://datasquirrel.ai/</a:t>
            </a:r>
          </a:p>
        </p:txBody>
      </p:sp>
      <p:pic>
        <p:nvPicPr>
          <p:cNvPr id="4" name="Picture 3" descr="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6400800"/>
            <a:ext cx="1828800" cy="2645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Revealing the age distribution of the employees.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Ages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Employee_Data_1-100_Project_20250509_053322.pptx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10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Determining the average bonus percentage for each department.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Bonus % per Department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Employee_Data_1-100_Project_20250509_053322.pptx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11</a:t>
            </a:r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Evaluating the average salary for each job title.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Annual Salary per Job Title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Employee_Data_1-100_Project_20250509_053322.pptx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12</a:t>
            </a:r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Showing the proportion of employees in each country.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Countries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Employee_Data_1-100_Project_20250509_053322.pptx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13</a:t>
            </a:r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Comparing average salaries across departments by gender.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Annual Salary per Department, grouped by Gender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Employee_Data_1-100_Project_20250509_053322.pptx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14</a:t>
            </a:r>
            <a:b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Analyzing average salaries for each job title by gender.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Annual Salary per Job Title, grouped by Gender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Employee_Data_1-100_Project_20250509_053322.pptx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15</a:t>
            </a:r>
            <a:b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Investigating average bonus percentages across departments by gender.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Bonus % per Department, grouped by Gender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Employee_Data_1-100_Project_20250509_053322.pptx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16</a:t>
            </a:r>
            <a:b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Studying the average salary trend over hire dates, segmented by gender.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Annual Salary per Hire Date, grouped by Gender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Employee_Data_1-100_Project_20250509_053322.pptx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17</a:t>
            </a:r>
            <a:b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F5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274320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800" b="0">
                <a:solidFill>
                  <a:srgbClr val="344767"/>
                </a:solidFill>
                <a:latin typeface="Open Sans-Regular"/>
              </a:rPr>
              <a:t>Created By: parijat.chakraborty@gmail.com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320040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800" b="0">
                <a:solidFill>
                  <a:srgbClr val="344767"/>
                </a:solidFill>
                <a:latin typeface="Open Sans-Regular"/>
              </a:rPr>
              <a:t>Created At: Fri 09 May 2025 05:33 AM UTC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49224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C757D"/>
                </a:solidFill>
                <a:hlinkClick r:id="rId2"/>
              </a:rPr>
              <a:t>https://datasquirrel.ai/</a:t>
            </a:r>
          </a:p>
        </p:txBody>
      </p:sp>
      <p:pic>
        <p:nvPicPr>
          <p:cNvPr id="5" name="Picture 4" descr="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6400800"/>
            <a:ext cx="1828800" cy="2645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Calculating average salary across different departments.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Annual Salary per Department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Employee_Data_1-100_Project_20250509_053322.pptx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2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Showing the distribution of employees by gender.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Genders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Employee_Data_1-100_Project_20250509_053322.pptx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3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Displaying the number of employees in each job title.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Job Titles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Employee_Data_1-100_Project_20250509_053322.pptx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4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Illustrating the composition of the workforce by ethnicity.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Ethnicities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Employee_Data_1-100_Project_20250509_053322.pptx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5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Indicating the number of employees in each department.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Departments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Employee_Data_1-100_Project_20250509_053322.pptx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6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Business Unit per Department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Business Units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Employee_Data_1-100_Project_20250509_053322.pptx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7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Presenting the number of employees located in each city.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Cities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Employee_Data_1-100_Project_20250509_053322.pptx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8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Examining the trend of average salary over the hire dates.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Annual Salary per Hire Date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Employee_Data_1-100_Project_20250509_053322.pptx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9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