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994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07AE-5559-4E81-8025-6ED9181D54C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BEC-D270-47D9-B045-AD94A0D3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9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07AE-5559-4E81-8025-6ED9181D54C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BEC-D270-47D9-B045-AD94A0D3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07AE-5559-4E81-8025-6ED9181D54C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BEC-D270-47D9-B045-AD94A0D3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4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07AE-5559-4E81-8025-6ED9181D54C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BEC-D270-47D9-B045-AD94A0D3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1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07AE-5559-4E81-8025-6ED9181D54C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BEC-D270-47D9-B045-AD94A0D3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07AE-5559-4E81-8025-6ED9181D54C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BEC-D270-47D9-B045-AD94A0D3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9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07AE-5559-4E81-8025-6ED9181D54C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BEC-D270-47D9-B045-AD94A0D3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07AE-5559-4E81-8025-6ED9181D54C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BEC-D270-47D9-B045-AD94A0D3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07AE-5559-4E81-8025-6ED9181D54C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BEC-D270-47D9-B045-AD94A0D3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07AE-5559-4E81-8025-6ED9181D54C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BEC-D270-47D9-B045-AD94A0D3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8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07AE-5559-4E81-8025-6ED9181D54C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BEC-D270-47D9-B045-AD94A0D3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5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E07AE-5559-4E81-8025-6ED9181D54C6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E1BEC-D270-47D9-B045-AD94A0D39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9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33054" y="44253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33622" y="145328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10" idx="0"/>
          </p:cNvCxnSpPr>
          <p:nvPr/>
        </p:nvCxnSpPr>
        <p:spPr>
          <a:xfrm flipH="1">
            <a:off x="3957143" y="1838933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632118" y="13462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5"/>
            <a:endCxn id="8" idx="0"/>
          </p:cNvCxnSpPr>
          <p:nvPr/>
        </p:nvCxnSpPr>
        <p:spPr>
          <a:xfrm>
            <a:off x="5939080" y="828187"/>
            <a:ext cx="1048040" cy="51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02141" y="23578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6" idx="0"/>
          </p:cNvCxnSpPr>
          <p:nvPr/>
        </p:nvCxnSpPr>
        <p:spPr>
          <a:xfrm flipH="1">
            <a:off x="4688624" y="828187"/>
            <a:ext cx="748408" cy="62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50379" y="231653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6" idx="5"/>
            <a:endCxn id="12" idx="0"/>
          </p:cNvCxnSpPr>
          <p:nvPr/>
        </p:nvCxnSpPr>
        <p:spPr>
          <a:xfrm>
            <a:off x="4939648" y="1838933"/>
            <a:ext cx="665733" cy="47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118416" y="22233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8" idx="3"/>
          </p:cNvCxnSpPr>
          <p:nvPr/>
        </p:nvCxnSpPr>
        <p:spPr>
          <a:xfrm flipH="1">
            <a:off x="6561064" y="1731918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149235" y="217359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8" idx="5"/>
            <a:endCxn id="16" idx="0"/>
          </p:cNvCxnSpPr>
          <p:nvPr/>
        </p:nvCxnSpPr>
        <p:spPr>
          <a:xfrm>
            <a:off x="7238144" y="1731918"/>
            <a:ext cx="266093" cy="44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88837" y="371423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0" idx="3"/>
            <a:endCxn id="18" idx="0"/>
          </p:cNvCxnSpPr>
          <p:nvPr/>
        </p:nvCxnSpPr>
        <p:spPr>
          <a:xfrm flipH="1">
            <a:off x="3343839" y="2743497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159322" y="371423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</a:t>
            </a:r>
            <a:r>
              <a:rPr lang="bg-BG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10" idx="5"/>
            <a:endCxn id="20" idx="0"/>
          </p:cNvCxnSpPr>
          <p:nvPr/>
        </p:nvCxnSpPr>
        <p:spPr>
          <a:xfrm>
            <a:off x="4208167" y="2743497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060731" y="371423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12" idx="3"/>
            <a:endCxn id="22" idx="0"/>
          </p:cNvCxnSpPr>
          <p:nvPr/>
        </p:nvCxnSpPr>
        <p:spPr>
          <a:xfrm>
            <a:off x="5354357" y="2702190"/>
            <a:ext cx="61376" cy="101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22114" y="3714229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12" idx="5"/>
            <a:endCxn id="24" idx="0"/>
          </p:cNvCxnSpPr>
          <p:nvPr/>
        </p:nvCxnSpPr>
        <p:spPr>
          <a:xfrm>
            <a:off x="5856405" y="2702190"/>
            <a:ext cx="420711" cy="101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90796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33054" y="442534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accent1"/>
                </a:solidFill>
              </a:rPr>
              <a:t>45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333622" y="145328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3" idx="3"/>
            <a:endCxn id="7" idx="0"/>
          </p:cNvCxnSpPr>
          <p:nvPr/>
        </p:nvCxnSpPr>
        <p:spPr>
          <a:xfrm flipH="1">
            <a:off x="3957143" y="1838933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32118" y="13462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2" idx="5"/>
            <a:endCxn id="5" idx="0"/>
          </p:cNvCxnSpPr>
          <p:nvPr/>
        </p:nvCxnSpPr>
        <p:spPr>
          <a:xfrm>
            <a:off x="5939080" y="828187"/>
            <a:ext cx="1048040" cy="51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02141" y="23578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2" idx="3"/>
            <a:endCxn id="3" idx="0"/>
          </p:cNvCxnSpPr>
          <p:nvPr/>
        </p:nvCxnSpPr>
        <p:spPr>
          <a:xfrm flipH="1">
            <a:off x="4688624" y="828187"/>
            <a:ext cx="748408" cy="62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250379" y="231653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3" idx="5"/>
            <a:endCxn id="9" idx="0"/>
          </p:cNvCxnSpPr>
          <p:nvPr/>
        </p:nvCxnSpPr>
        <p:spPr>
          <a:xfrm>
            <a:off x="4939648" y="1838933"/>
            <a:ext cx="665733" cy="47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118416" y="22233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 flipH="1">
            <a:off x="6561064" y="1731918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49235" y="217359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5" idx="5"/>
            <a:endCxn id="13" idx="0"/>
          </p:cNvCxnSpPr>
          <p:nvPr/>
        </p:nvCxnSpPr>
        <p:spPr>
          <a:xfrm>
            <a:off x="7238144" y="1731918"/>
            <a:ext cx="266093" cy="44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88837" y="371423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  <a:endCxn id="15" idx="0"/>
          </p:cNvCxnSpPr>
          <p:nvPr/>
        </p:nvCxnSpPr>
        <p:spPr>
          <a:xfrm flipH="1">
            <a:off x="3343839" y="2743497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159322" y="371423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</a:t>
            </a:r>
            <a:r>
              <a:rPr lang="bg-BG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7" idx="5"/>
            <a:endCxn id="17" idx="0"/>
          </p:cNvCxnSpPr>
          <p:nvPr/>
        </p:nvCxnSpPr>
        <p:spPr>
          <a:xfrm>
            <a:off x="4208167" y="2743497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060731" y="371423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9" idx="3"/>
            <a:endCxn id="19" idx="0"/>
          </p:cNvCxnSpPr>
          <p:nvPr/>
        </p:nvCxnSpPr>
        <p:spPr>
          <a:xfrm>
            <a:off x="5354357" y="2702190"/>
            <a:ext cx="61376" cy="101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922114" y="3714229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>
            <a:stCxn id="9" idx="5"/>
            <a:endCxn id="21" idx="0"/>
          </p:cNvCxnSpPr>
          <p:nvPr/>
        </p:nvCxnSpPr>
        <p:spPr>
          <a:xfrm>
            <a:off x="5856405" y="2702190"/>
            <a:ext cx="420711" cy="101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89386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47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33054" y="442534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333622" y="145328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3" idx="3"/>
            <a:endCxn id="7" idx="0"/>
          </p:cNvCxnSpPr>
          <p:nvPr/>
        </p:nvCxnSpPr>
        <p:spPr>
          <a:xfrm flipH="1">
            <a:off x="3957143" y="1838933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32118" y="13462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2" idx="5"/>
            <a:endCxn id="5" idx="0"/>
          </p:cNvCxnSpPr>
          <p:nvPr/>
        </p:nvCxnSpPr>
        <p:spPr>
          <a:xfrm>
            <a:off x="5939080" y="828187"/>
            <a:ext cx="1048040" cy="51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02141" y="23578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2" idx="3"/>
            <a:endCxn id="3" idx="0"/>
          </p:cNvCxnSpPr>
          <p:nvPr/>
        </p:nvCxnSpPr>
        <p:spPr>
          <a:xfrm flipH="1">
            <a:off x="4688624" y="828187"/>
            <a:ext cx="748408" cy="62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250379" y="231653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3" idx="5"/>
            <a:endCxn id="9" idx="0"/>
          </p:cNvCxnSpPr>
          <p:nvPr/>
        </p:nvCxnSpPr>
        <p:spPr>
          <a:xfrm>
            <a:off x="4939648" y="1838933"/>
            <a:ext cx="665733" cy="47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118416" y="22233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 flipH="1">
            <a:off x="6561064" y="1731918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49235" y="217359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5" idx="5"/>
            <a:endCxn id="13" idx="0"/>
          </p:cNvCxnSpPr>
          <p:nvPr/>
        </p:nvCxnSpPr>
        <p:spPr>
          <a:xfrm>
            <a:off x="7238144" y="1731918"/>
            <a:ext cx="266093" cy="44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88837" y="371423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  <a:endCxn id="15" idx="0"/>
          </p:cNvCxnSpPr>
          <p:nvPr/>
        </p:nvCxnSpPr>
        <p:spPr>
          <a:xfrm flipH="1">
            <a:off x="3343839" y="2743497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159322" y="371423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</a:t>
            </a:r>
            <a:r>
              <a:rPr lang="bg-BG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7" idx="5"/>
            <a:endCxn id="17" idx="0"/>
          </p:cNvCxnSpPr>
          <p:nvPr/>
        </p:nvCxnSpPr>
        <p:spPr>
          <a:xfrm>
            <a:off x="4208167" y="2743497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060731" y="371423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9" idx="3"/>
            <a:endCxn id="19" idx="0"/>
          </p:cNvCxnSpPr>
          <p:nvPr/>
        </p:nvCxnSpPr>
        <p:spPr>
          <a:xfrm>
            <a:off x="5354357" y="2702190"/>
            <a:ext cx="61376" cy="101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922114" y="3714229"/>
            <a:ext cx="710004" cy="451821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4</a:t>
            </a:r>
            <a:r>
              <a:rPr lang="bg-BG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>
            <a:stCxn id="9" idx="5"/>
            <a:endCxn id="21" idx="0"/>
          </p:cNvCxnSpPr>
          <p:nvPr/>
        </p:nvCxnSpPr>
        <p:spPr>
          <a:xfrm>
            <a:off x="5856405" y="2702190"/>
            <a:ext cx="420711" cy="101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74608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72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33054" y="442534"/>
            <a:ext cx="710004" cy="451821"/>
          </a:xfrm>
          <a:prstGeom prst="ellipse">
            <a:avLst/>
          </a:prstGeom>
          <a:solidFill>
            <a:srgbClr val="D2DEE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333622" y="145328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3" idx="3"/>
            <a:endCxn id="7" idx="0"/>
          </p:cNvCxnSpPr>
          <p:nvPr/>
        </p:nvCxnSpPr>
        <p:spPr>
          <a:xfrm flipH="1">
            <a:off x="3957143" y="1838933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32118" y="13462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2" idx="5"/>
            <a:endCxn id="5" idx="0"/>
          </p:cNvCxnSpPr>
          <p:nvPr/>
        </p:nvCxnSpPr>
        <p:spPr>
          <a:xfrm>
            <a:off x="5939080" y="828187"/>
            <a:ext cx="1048040" cy="51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02141" y="23578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2" idx="3"/>
            <a:endCxn id="3" idx="0"/>
          </p:cNvCxnSpPr>
          <p:nvPr/>
        </p:nvCxnSpPr>
        <p:spPr>
          <a:xfrm flipH="1">
            <a:off x="4688624" y="828187"/>
            <a:ext cx="748408" cy="62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250379" y="231653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3" idx="5"/>
            <a:endCxn id="9" idx="0"/>
          </p:cNvCxnSpPr>
          <p:nvPr/>
        </p:nvCxnSpPr>
        <p:spPr>
          <a:xfrm>
            <a:off x="4939648" y="1838933"/>
            <a:ext cx="665733" cy="47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118416" y="22233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 flipH="1">
            <a:off x="6561064" y="1731918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49235" y="217359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5" idx="5"/>
            <a:endCxn id="13" idx="0"/>
          </p:cNvCxnSpPr>
          <p:nvPr/>
        </p:nvCxnSpPr>
        <p:spPr>
          <a:xfrm>
            <a:off x="7238144" y="1731918"/>
            <a:ext cx="266093" cy="44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88837" y="371423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  <a:endCxn id="15" idx="0"/>
          </p:cNvCxnSpPr>
          <p:nvPr/>
        </p:nvCxnSpPr>
        <p:spPr>
          <a:xfrm flipH="1">
            <a:off x="3343839" y="2743497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159322" y="371423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</a:t>
            </a:r>
            <a:r>
              <a:rPr lang="bg-BG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7" idx="5"/>
            <a:endCxn id="17" idx="0"/>
          </p:cNvCxnSpPr>
          <p:nvPr/>
        </p:nvCxnSpPr>
        <p:spPr>
          <a:xfrm>
            <a:off x="4208167" y="2743497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060731" y="371423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9" idx="3"/>
            <a:endCxn id="19" idx="0"/>
          </p:cNvCxnSpPr>
          <p:nvPr/>
        </p:nvCxnSpPr>
        <p:spPr>
          <a:xfrm>
            <a:off x="5354357" y="2702190"/>
            <a:ext cx="61376" cy="101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51411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FF994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57605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19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33054" y="442534"/>
            <a:ext cx="710004" cy="451821"/>
          </a:xfrm>
          <a:prstGeom prst="ellipse">
            <a:avLst/>
          </a:prstGeom>
          <a:solidFill>
            <a:srgbClr val="D2DEE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333622" y="145328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3" idx="3"/>
            <a:endCxn id="7" idx="0"/>
          </p:cNvCxnSpPr>
          <p:nvPr/>
        </p:nvCxnSpPr>
        <p:spPr>
          <a:xfrm flipH="1">
            <a:off x="3957143" y="1838933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32118" y="13462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2" idx="5"/>
            <a:endCxn id="5" idx="0"/>
          </p:cNvCxnSpPr>
          <p:nvPr/>
        </p:nvCxnSpPr>
        <p:spPr>
          <a:xfrm>
            <a:off x="5939080" y="828187"/>
            <a:ext cx="1048040" cy="51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02141" y="23578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2" idx="3"/>
            <a:endCxn id="3" idx="0"/>
          </p:cNvCxnSpPr>
          <p:nvPr/>
        </p:nvCxnSpPr>
        <p:spPr>
          <a:xfrm flipH="1">
            <a:off x="4688624" y="828187"/>
            <a:ext cx="748408" cy="62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250379" y="231653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3" idx="5"/>
            <a:endCxn id="9" idx="0"/>
          </p:cNvCxnSpPr>
          <p:nvPr/>
        </p:nvCxnSpPr>
        <p:spPr>
          <a:xfrm>
            <a:off x="4939648" y="1838933"/>
            <a:ext cx="665733" cy="47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118416" y="22233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 flipH="1">
            <a:off x="6561064" y="1731918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49235" y="217359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5" idx="5"/>
            <a:endCxn id="13" idx="0"/>
          </p:cNvCxnSpPr>
          <p:nvPr/>
        </p:nvCxnSpPr>
        <p:spPr>
          <a:xfrm>
            <a:off x="7238144" y="1731918"/>
            <a:ext cx="266093" cy="44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88837" y="371423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  <a:endCxn id="15" idx="0"/>
          </p:cNvCxnSpPr>
          <p:nvPr/>
        </p:nvCxnSpPr>
        <p:spPr>
          <a:xfrm flipH="1">
            <a:off x="3343839" y="2743497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159322" y="371423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</a:t>
            </a:r>
            <a:r>
              <a:rPr lang="bg-BG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7" idx="5"/>
            <a:endCxn id="17" idx="0"/>
          </p:cNvCxnSpPr>
          <p:nvPr/>
        </p:nvCxnSpPr>
        <p:spPr>
          <a:xfrm>
            <a:off x="4208167" y="2743497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060731" y="371423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9" idx="3"/>
            <a:endCxn id="19" idx="0"/>
          </p:cNvCxnSpPr>
          <p:nvPr/>
        </p:nvCxnSpPr>
        <p:spPr>
          <a:xfrm>
            <a:off x="5354357" y="2702190"/>
            <a:ext cx="61376" cy="101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97808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FF994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57604" y="5525562"/>
            <a:ext cx="47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0912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91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33054" y="442534"/>
            <a:ext cx="710004" cy="451821"/>
          </a:xfrm>
          <a:prstGeom prst="ellipse">
            <a:avLst/>
          </a:prstGeom>
          <a:solidFill>
            <a:srgbClr val="D2DEE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333622" y="145328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3" idx="3"/>
            <a:endCxn id="7" idx="0"/>
          </p:cNvCxnSpPr>
          <p:nvPr/>
        </p:nvCxnSpPr>
        <p:spPr>
          <a:xfrm flipH="1">
            <a:off x="3957143" y="1838933"/>
            <a:ext cx="480457" cy="51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632118" y="1346265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2" idx="5"/>
            <a:endCxn id="5" idx="0"/>
          </p:cNvCxnSpPr>
          <p:nvPr/>
        </p:nvCxnSpPr>
        <p:spPr>
          <a:xfrm>
            <a:off x="5939080" y="828187"/>
            <a:ext cx="1048040" cy="51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02141" y="2357844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2" idx="3"/>
            <a:endCxn id="3" idx="0"/>
          </p:cNvCxnSpPr>
          <p:nvPr/>
        </p:nvCxnSpPr>
        <p:spPr>
          <a:xfrm flipH="1">
            <a:off x="4688624" y="828187"/>
            <a:ext cx="748408" cy="62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250379" y="2316537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3" idx="5"/>
            <a:endCxn id="9" idx="0"/>
          </p:cNvCxnSpPr>
          <p:nvPr/>
        </p:nvCxnSpPr>
        <p:spPr>
          <a:xfrm>
            <a:off x="4939648" y="1838933"/>
            <a:ext cx="665733" cy="47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118416" y="2223373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 flipH="1">
            <a:off x="6561064" y="1731918"/>
            <a:ext cx="175032" cy="49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49235" y="217359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5" idx="5"/>
            <a:endCxn id="13" idx="0"/>
          </p:cNvCxnSpPr>
          <p:nvPr/>
        </p:nvCxnSpPr>
        <p:spPr>
          <a:xfrm>
            <a:off x="7238144" y="1731918"/>
            <a:ext cx="266093" cy="44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88837" y="371423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  <a:endCxn id="15" idx="0"/>
          </p:cNvCxnSpPr>
          <p:nvPr/>
        </p:nvCxnSpPr>
        <p:spPr>
          <a:xfrm flipH="1">
            <a:off x="3343839" y="2743497"/>
            <a:ext cx="362280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159322" y="371423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1</a:t>
            </a:r>
            <a:r>
              <a:rPr lang="bg-BG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7" idx="5"/>
            <a:endCxn id="17" idx="0"/>
          </p:cNvCxnSpPr>
          <p:nvPr/>
        </p:nvCxnSpPr>
        <p:spPr>
          <a:xfrm>
            <a:off x="4208167" y="2743497"/>
            <a:ext cx="306157" cy="9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060731" y="3714230"/>
            <a:ext cx="710004" cy="451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9" idx="3"/>
            <a:endCxn id="19" idx="0"/>
          </p:cNvCxnSpPr>
          <p:nvPr/>
        </p:nvCxnSpPr>
        <p:spPr>
          <a:xfrm>
            <a:off x="5354357" y="2702190"/>
            <a:ext cx="61376" cy="101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20594"/>
              </p:ext>
            </p:extLst>
          </p:nvPr>
        </p:nvGraphicFramePr>
        <p:xfrm>
          <a:off x="1726898" y="5524808"/>
          <a:ext cx="812799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473"/>
                <a:gridCol w="734345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FF994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912775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57604" y="5525562"/>
            <a:ext cx="47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32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44293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30484" y="5134825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00356" y="5526316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0911" y="5525562"/>
            <a:ext cx="52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2004" y="5155476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94407" y="5134823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59723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58330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77263" y="5525562"/>
            <a:ext cx="49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17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3705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80213" y="5525562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00244" y="5525562"/>
            <a:ext cx="5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2364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3395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563096" y="5123049"/>
            <a:ext cx="22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256420" y="5155476"/>
            <a:ext cx="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46737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93227" y="5525562"/>
            <a:ext cx="55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39718" y="5521296"/>
            <a:ext cx="53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283434" y="5521184"/>
            <a:ext cx="4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45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8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232</Words>
  <Application>Microsoft Office PowerPoint</Application>
  <PresentationFormat>Widescreen</PresentationFormat>
  <Paragraphs>195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Sashka</dc:creator>
  <cp:lastModifiedBy>Sashka</cp:lastModifiedBy>
  <cp:revision>18</cp:revision>
  <dcterms:created xsi:type="dcterms:W3CDTF">2016-03-13T14:16:33Z</dcterms:created>
  <dcterms:modified xsi:type="dcterms:W3CDTF">2016-03-13T14:35:39Z</dcterms:modified>
</cp:coreProperties>
</file>