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4" r:id="rId16"/>
    <p:sldId id="296" r:id="rId17"/>
    <p:sldId id="297" r:id="rId18"/>
    <p:sldId id="302" r:id="rId19"/>
    <p:sldId id="298" r:id="rId20"/>
    <p:sldId id="299" r:id="rId21"/>
    <p:sldId id="300" r:id="rId22"/>
    <p:sldId id="30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36" autoAdjust="0"/>
  </p:normalViewPr>
  <p:slideViewPr>
    <p:cSldViewPr snapToGrid="0">
      <p:cViewPr varScale="1">
        <p:scale>
          <a:sx n="105" d="100"/>
          <a:sy n="105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B3E0B-A6A6-426E-AE5B-1FF417788330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74368-DD18-40E3-9D15-10207F20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4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74368-DD18-40E3-9D15-10207F2096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9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3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9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8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8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8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7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0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2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1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5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C60D9-CF6C-4C34-A0B5-61385093271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8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" name="Oval 7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stCxn id="4" idx="3"/>
            <a:endCxn id="5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2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9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5"/>
            <a:endCxn id="10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5"/>
            <a:endCxn id="8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3"/>
            <a:endCxn id="13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5"/>
            <a:endCxn id="14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86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44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838682"/>
              </p:ext>
            </p:extLst>
          </p:nvPr>
        </p:nvGraphicFramePr>
        <p:xfrm>
          <a:off x="1709268" y="5615276"/>
          <a:ext cx="813811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44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0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44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926731"/>
              </p:ext>
            </p:extLst>
          </p:nvPr>
        </p:nvGraphicFramePr>
        <p:xfrm>
          <a:off x="1709268" y="5615276"/>
          <a:ext cx="813811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44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44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219572"/>
              </p:ext>
            </p:extLst>
          </p:nvPr>
        </p:nvGraphicFramePr>
        <p:xfrm>
          <a:off x="1709268" y="5615276"/>
          <a:ext cx="813811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44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864996"/>
              </p:ext>
            </p:extLst>
          </p:nvPr>
        </p:nvGraphicFramePr>
        <p:xfrm>
          <a:off x="1709268" y="5615276"/>
          <a:ext cx="739828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02962"/>
              </p:ext>
            </p:extLst>
          </p:nvPr>
        </p:nvGraphicFramePr>
        <p:xfrm>
          <a:off x="1709268" y="5615276"/>
          <a:ext cx="739828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2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9" name="Oval 48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2" name="Oval 51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4" name="Oval 53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45" idx="3"/>
            <a:endCxn id="46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8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5"/>
            <a:endCxn id="53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3"/>
            <a:endCxn id="50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7" idx="5"/>
            <a:endCxn id="51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5"/>
            <a:endCxn id="49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3"/>
            <a:endCxn id="54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7179"/>
              </p:ext>
            </p:extLst>
          </p:nvPr>
        </p:nvGraphicFramePr>
        <p:xfrm>
          <a:off x="1709268" y="5615276"/>
          <a:ext cx="739828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402020"/>
              </p:ext>
            </p:extLst>
          </p:nvPr>
        </p:nvGraphicFramePr>
        <p:xfrm>
          <a:off x="1709268" y="5615276"/>
          <a:ext cx="739828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9" name="Oval 48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2" name="Oval 51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54" name="Oval 53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17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5" name="Straight Arrow Connector 54"/>
          <p:cNvCxnSpPr>
            <a:stCxn id="45" idx="3"/>
            <a:endCxn id="46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8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5"/>
            <a:endCxn id="53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3"/>
            <a:endCxn id="50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7" idx="5"/>
            <a:endCxn id="51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5"/>
            <a:endCxn id="49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3"/>
            <a:endCxn id="54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55607"/>
              </p:ext>
            </p:extLst>
          </p:nvPr>
        </p:nvGraphicFramePr>
        <p:xfrm>
          <a:off x="1709268" y="5615276"/>
          <a:ext cx="739828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17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Oval 44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8" name="Oval 47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9" name="Oval 48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17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1" name="Straight Arrow Connector 50"/>
          <p:cNvCxnSpPr>
            <a:stCxn id="41" idx="3"/>
            <a:endCxn id="42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4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5"/>
            <a:endCxn id="49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3"/>
            <a:endCxn id="46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5"/>
            <a:endCxn id="47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2" idx="5"/>
            <a:endCxn id="45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3"/>
            <a:endCxn id="50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074978"/>
              </p:ext>
            </p:extLst>
          </p:nvPr>
        </p:nvGraphicFramePr>
        <p:xfrm>
          <a:off x="1709268" y="5615276"/>
          <a:ext cx="739828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775600" y="5616030"/>
            <a:ext cx="47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17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4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9" name="Oval 48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2" name="Oval 51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17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5" name="Straight Arrow Connector 54"/>
          <p:cNvCxnSpPr>
            <a:stCxn id="45" idx="3"/>
            <a:endCxn id="46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8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5"/>
            <a:endCxn id="53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3"/>
            <a:endCxn id="50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7" idx="5"/>
            <a:endCxn id="51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5"/>
            <a:endCxn id="49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279084"/>
              </p:ext>
            </p:extLst>
          </p:nvPr>
        </p:nvGraphicFramePr>
        <p:xfrm>
          <a:off x="1709268" y="5615276"/>
          <a:ext cx="665845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775600" y="5616030"/>
            <a:ext cx="4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17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27875"/>
              </p:ext>
            </p:extLst>
          </p:nvPr>
        </p:nvGraphicFramePr>
        <p:xfrm>
          <a:off x="1709271" y="5615276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437513" y="140400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4115" y="224326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44414" y="231083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5104" y="332087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88322" y="33303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07498" y="332087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942280" y="335276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50734" y="4116500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29645" y="409682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20229" y="408595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64191" y="4103850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1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5" grpId="0"/>
      <p:bldP spid="56" grpId="0"/>
      <p:bldP spid="57" grpId="0"/>
      <p:bldP spid="59" grpId="0"/>
      <p:bldP spid="60" grpId="0"/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9" name="Oval 48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2" name="Oval 51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>
            <a:stCxn id="45" idx="3"/>
            <a:endCxn id="46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8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5"/>
            <a:endCxn id="53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3"/>
            <a:endCxn id="50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5"/>
            <a:endCxn id="51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6" idx="5"/>
            <a:endCxn id="49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286291"/>
              </p:ext>
            </p:extLst>
          </p:nvPr>
        </p:nvGraphicFramePr>
        <p:xfrm>
          <a:off x="1709268" y="5615276"/>
          <a:ext cx="665845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775600" y="5616030"/>
            <a:ext cx="4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8" name="Oval 47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9" name="Oval 48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>
            <a:stCxn id="41" idx="3"/>
            <a:endCxn id="42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4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5"/>
            <a:endCxn id="49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1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3"/>
            <a:endCxn id="46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5"/>
            <a:endCxn id="47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2" idx="5"/>
            <a:endCxn id="45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962036"/>
              </p:ext>
            </p:extLst>
          </p:nvPr>
        </p:nvGraphicFramePr>
        <p:xfrm>
          <a:off x="1709268" y="5615276"/>
          <a:ext cx="665845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085931" y="5614124"/>
            <a:ext cx="46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775600" y="5616030"/>
            <a:ext cx="4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8" name="Oval 47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9" name="Oval 48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>
            <a:stCxn id="41" idx="3"/>
            <a:endCxn id="42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4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5"/>
            <a:endCxn id="49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1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3"/>
            <a:endCxn id="46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5"/>
            <a:endCxn id="47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2" idx="5"/>
            <a:endCxn id="45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746394"/>
              </p:ext>
            </p:extLst>
          </p:nvPr>
        </p:nvGraphicFramePr>
        <p:xfrm>
          <a:off x="1709268" y="5615276"/>
          <a:ext cx="665845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085931" y="5614124"/>
            <a:ext cx="46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775600" y="5616030"/>
            <a:ext cx="4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475037"/>
              </p:ext>
            </p:extLst>
          </p:nvPr>
        </p:nvGraphicFramePr>
        <p:xfrm>
          <a:off x="1709268" y="5615276"/>
          <a:ext cx="887794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988737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0006568" y="5598708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820829" y="4403343"/>
            <a:ext cx="710004" cy="45182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3" name="Straight Arrow Connector 62"/>
          <p:cNvCxnSpPr>
            <a:stCxn id="7" idx="4"/>
          </p:cNvCxnSpPr>
          <p:nvPr/>
        </p:nvCxnSpPr>
        <p:spPr>
          <a:xfrm>
            <a:off x="6013525" y="3808209"/>
            <a:ext cx="164962" cy="60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2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44782"/>
              </p:ext>
            </p:extLst>
          </p:nvPr>
        </p:nvGraphicFramePr>
        <p:xfrm>
          <a:off x="1709268" y="5615276"/>
          <a:ext cx="887794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988737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006568" y="5598708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820829" y="440334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stCxn id="7" idx="4"/>
          </p:cNvCxnSpPr>
          <p:nvPr/>
        </p:nvCxnSpPr>
        <p:spPr>
          <a:xfrm>
            <a:off x="6013525" y="3808209"/>
            <a:ext cx="164962" cy="60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7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596141"/>
              </p:ext>
            </p:extLst>
          </p:nvPr>
        </p:nvGraphicFramePr>
        <p:xfrm>
          <a:off x="1709268" y="5615276"/>
          <a:ext cx="887794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988737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006568" y="5598708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820829" y="440334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stCxn id="7" idx="4"/>
          </p:cNvCxnSpPr>
          <p:nvPr/>
        </p:nvCxnSpPr>
        <p:spPr>
          <a:xfrm>
            <a:off x="6013525" y="3808209"/>
            <a:ext cx="164962" cy="60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23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389047"/>
              </p:ext>
            </p:extLst>
          </p:nvPr>
        </p:nvGraphicFramePr>
        <p:xfrm>
          <a:off x="1709268" y="5615276"/>
          <a:ext cx="887794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988737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006568" y="5598708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820829" y="440334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stCxn id="7" idx="4"/>
          </p:cNvCxnSpPr>
          <p:nvPr/>
        </p:nvCxnSpPr>
        <p:spPr>
          <a:xfrm>
            <a:off x="6013525" y="3808209"/>
            <a:ext cx="164962" cy="60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16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27706"/>
              </p:ext>
            </p:extLst>
          </p:nvPr>
        </p:nvGraphicFramePr>
        <p:xfrm>
          <a:off x="1709268" y="5615276"/>
          <a:ext cx="887794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988737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006568" y="5598708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820829" y="440334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stCxn id="7" idx="4"/>
          </p:cNvCxnSpPr>
          <p:nvPr/>
        </p:nvCxnSpPr>
        <p:spPr>
          <a:xfrm>
            <a:off x="6013525" y="3808209"/>
            <a:ext cx="164962" cy="60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3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42558"/>
              </p:ext>
            </p:extLst>
          </p:nvPr>
        </p:nvGraphicFramePr>
        <p:xfrm>
          <a:off x="1709268" y="5615276"/>
          <a:ext cx="887794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988737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006568" y="5598708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10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820829" y="4403343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10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2" name="Straight Arrow Connector 51"/>
          <p:cNvCxnSpPr>
            <a:stCxn id="7" idx="4"/>
          </p:cNvCxnSpPr>
          <p:nvPr/>
        </p:nvCxnSpPr>
        <p:spPr>
          <a:xfrm>
            <a:off x="6013525" y="3808209"/>
            <a:ext cx="164962" cy="60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18462"/>
              </p:ext>
            </p:extLst>
          </p:nvPr>
        </p:nvGraphicFramePr>
        <p:xfrm>
          <a:off x="1709268" y="5615276"/>
          <a:ext cx="813811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4397"/>
                <a:gridCol w="73525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  <a:gridCol w="73982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9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1444</Words>
  <Application>Microsoft Office PowerPoint</Application>
  <PresentationFormat>Widescreen</PresentationFormat>
  <Paragraphs>860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Gencheva, Aleksandra G</dc:creator>
  <cp:lastModifiedBy>Peevski, Vasil</cp:lastModifiedBy>
  <cp:revision>253</cp:revision>
  <dcterms:created xsi:type="dcterms:W3CDTF">2016-02-27T15:09:04Z</dcterms:created>
  <dcterms:modified xsi:type="dcterms:W3CDTF">2016-03-02T08:41:45Z</dcterms:modified>
</cp:coreProperties>
</file>