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6" r:id="rId17"/>
    <p:sldId id="297" r:id="rId18"/>
    <p:sldId id="302" r:id="rId19"/>
    <p:sldId id="298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6" autoAdjust="0"/>
  </p:normalViewPr>
  <p:slideViewPr>
    <p:cSldViewPr snapToGrid="0">
      <p:cViewPr varScale="1">
        <p:scale>
          <a:sx n="73" d="100"/>
          <a:sy n="73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3E0B-A6A6-426E-AE5B-1FF41778833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74368-DD18-40E3-9D15-10207F20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4368-DD18-40E3-9D15-10207F2096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60D9-CF6C-4C34-A0B5-61385093271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2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9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5"/>
            <a:endCxn id="10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8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3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5"/>
            <a:endCxn id="14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38682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26731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19572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64996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02962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3"/>
            <a:endCxn id="54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7179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02020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3"/>
            <a:endCxn id="54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55607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Oval 44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51" name="Straight Arrow Connector 50"/>
          <p:cNvCxnSpPr>
            <a:stCxn id="41" idx="3"/>
            <a:endCxn id="42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  <a:endCxn id="46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7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2" idx="5"/>
            <a:endCxn id="45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3"/>
            <a:endCxn id="50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74978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75600" y="5616030"/>
            <a:ext cx="4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79084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7875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37513" y="140400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115" y="224326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4414" y="231083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5104" y="332087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88322" y="33303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07498" y="332087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42280" y="335276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0734" y="4116500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29645" y="409682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20229" y="408595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64191" y="4103850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1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9" grpId="0"/>
      <p:bldP spid="60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86291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50" name="Straight Arrow Connector 49"/>
          <p:cNvCxnSpPr>
            <a:stCxn id="41" idx="3"/>
            <a:endCxn id="42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5"/>
            <a:endCxn id="49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6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5"/>
            <a:endCxn id="47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5"/>
            <a:endCxn id="45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62036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85931" y="5614124"/>
            <a:ext cx="46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50" name="Straight Arrow Connector 49"/>
          <p:cNvCxnSpPr>
            <a:stCxn id="41" idx="3"/>
            <a:endCxn id="42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5"/>
            <a:endCxn id="49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6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5"/>
            <a:endCxn id="47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5"/>
            <a:endCxn id="45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46394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85931" y="5614124"/>
            <a:ext cx="46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75037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44782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96141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89047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27706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42558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10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18462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1444</Words>
  <Application>Microsoft Office PowerPoint</Application>
  <PresentationFormat>Widescreen</PresentationFormat>
  <Paragraphs>860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Gencheva, Aleksandra G</dc:creator>
  <cp:lastModifiedBy>Sashka</cp:lastModifiedBy>
  <cp:revision>255</cp:revision>
  <dcterms:created xsi:type="dcterms:W3CDTF">2016-02-27T15:09:04Z</dcterms:created>
  <dcterms:modified xsi:type="dcterms:W3CDTF">2016-03-03T16:53:13Z</dcterms:modified>
</cp:coreProperties>
</file>