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2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8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3" r:id="rId6"/>
    <p:sldLayoutId id="2147483759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7D3BB-2077-4515-94C8-C452342A3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" b="2489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C137C-57CD-449F-A297-B03BD8EF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522921"/>
            <a:ext cx="5409468" cy="1404084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tx1"/>
                </a:solidFill>
              </a:rPr>
              <a:t>SMART HOME </a:t>
            </a:r>
            <a:r>
              <a:rPr lang="en-US" sz="4400" u="sng">
                <a:solidFill>
                  <a:schemeClr val="tx1"/>
                </a:solidFill>
              </a:rPr>
              <a:t>GUI</a:t>
            </a:r>
            <a:r>
              <a:rPr lang="en-US" sz="6000" u="sng">
                <a:solidFill>
                  <a:schemeClr val="tx1"/>
                </a:solidFill>
              </a:rPr>
              <a:t> </a:t>
            </a:r>
            <a:r>
              <a:rPr lang="en-US" sz="4000">
                <a:solidFill>
                  <a:schemeClr val="tx1"/>
                </a:solidFill>
              </a:rPr>
              <a:t>Victor 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1003-C4B9-4561-8E54-33B07570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3005848"/>
            <a:ext cx="5409468" cy="898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GUI that will enable you to adjust light setting for a LIFX light bulb</a:t>
            </a:r>
          </a:p>
        </p:txBody>
      </p:sp>
      <p:pic>
        <p:nvPicPr>
          <p:cNvPr id="6" name="Picture 5" descr="A picture containing light, glass&#10;&#10;Description automatically generated">
            <a:extLst>
              <a:ext uri="{FF2B5EF4-FFF2-40B4-BE49-F238E27FC236}">
                <a16:creationId xmlns:a16="http://schemas.microsoft.com/office/drawing/2014/main" id="{BC1D6D66-4708-4BC0-927A-27BA1F42BD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intensity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14" y="4485372"/>
            <a:ext cx="1466415" cy="2372627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789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33D3F"/>
      </a:dk2>
      <a:lt2>
        <a:srgbClr val="E8E8E2"/>
      </a:lt2>
      <a:accent1>
        <a:srgbClr val="8987D5"/>
      </a:accent1>
      <a:accent2>
        <a:srgbClr val="6C92CC"/>
      </a:accent2>
      <a:accent3>
        <a:srgbClr val="60B0C2"/>
      </a:accent3>
      <a:accent4>
        <a:srgbClr val="5FB3A0"/>
      </a:accent4>
      <a:accent5>
        <a:srgbClr val="6BB384"/>
      </a:accent5>
      <a:accent6>
        <a:srgbClr val="65B560"/>
      </a:accent6>
      <a:hlink>
        <a:srgbClr val="858651"/>
      </a:hlink>
      <a:folHlink>
        <a:srgbClr val="84848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Garamond</vt:lpstr>
      <vt:lpstr>Sagona Book</vt:lpstr>
      <vt:lpstr>Sagona ExtraLight</vt:lpstr>
      <vt:lpstr>SavonVTI</vt:lpstr>
      <vt:lpstr>SMART HOME GUI Victor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GUI Victor</dc:title>
  <dc:creator>Victor Perez</dc:creator>
  <cp:lastModifiedBy>Victor Perez</cp:lastModifiedBy>
  <cp:revision>3</cp:revision>
  <dcterms:created xsi:type="dcterms:W3CDTF">2019-11-20T03:11:10Z</dcterms:created>
  <dcterms:modified xsi:type="dcterms:W3CDTF">2019-11-20T03:48:20Z</dcterms:modified>
</cp:coreProperties>
</file>