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70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75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96C0F3-835D-4847-BA73-09EC7C8546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1F5705-B63E-43FB-BBC8-8B84AC81C7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9A936F-589A-441A-97B6-FF58F7B995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56CE3C-3D85-442E-99B9-73AD8F8DA4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7F7C31-503A-46F8-A704-0E8291C0A8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03BED6-F3F3-4D36-B4C7-D995FE519F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F371D0-A1C4-4EF3-B0C2-7940BDEAAB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0780DE-FB55-41DB-ACFA-11BF327E94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241E8-9ECD-439C-9438-45D68241DE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9B8E03-A91D-46D2-9211-985E6D28D6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B3475C-A543-42AE-BAB8-78D5AF924C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96B785-3CDB-4A8D-8B93-18FAA1EA2A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&lt;날짜/시간&gt;</a:t>
            </a:r>
            <a:endParaRPr b="0" lang="en-US" sz="12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바탕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E4D33C-915E-4232-BA66-38CE685001A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1001"/>
          <p:cNvGrpSpPr/>
          <p:nvPr/>
        </p:nvGrpSpPr>
        <p:grpSpPr>
          <a:xfrm>
            <a:off x="3841560" y="1434960"/>
            <a:ext cx="7202520" cy="7202520"/>
            <a:chOff x="3841560" y="1434960"/>
            <a:chExt cx="7202520" cy="7202520"/>
          </a:xfrm>
        </p:grpSpPr>
        <p:pic>
          <p:nvPicPr>
            <p:cNvPr id="42" name="Object 2" descr=""/>
            <p:cNvPicPr/>
            <p:nvPr/>
          </p:nvPicPr>
          <p:blipFill>
            <a:blip r:embed="rId1"/>
            <a:stretch/>
          </p:blipFill>
          <p:spPr>
            <a:xfrm>
              <a:off x="3841560" y="1434960"/>
              <a:ext cx="7202520" cy="7202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3" name="그룹 1002"/>
          <p:cNvGrpSpPr/>
          <p:nvPr/>
        </p:nvGrpSpPr>
        <p:grpSpPr>
          <a:xfrm>
            <a:off x="1341720" y="2619360"/>
            <a:ext cx="4834080" cy="4834080"/>
            <a:chOff x="1341720" y="2619360"/>
            <a:chExt cx="4834080" cy="4834080"/>
          </a:xfrm>
        </p:grpSpPr>
        <p:pic>
          <p:nvPicPr>
            <p:cNvPr id="44" name="Object 5" descr=""/>
            <p:cNvPicPr/>
            <p:nvPr/>
          </p:nvPicPr>
          <p:blipFill>
            <a:blip r:embed="rId2"/>
            <a:stretch/>
          </p:blipFill>
          <p:spPr>
            <a:xfrm>
              <a:off x="134172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5" name="그룹 1003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46" name="Object 8" descr=""/>
            <p:cNvPicPr/>
            <p:nvPr/>
          </p:nvPicPr>
          <p:blipFill>
            <a:blip r:embed="rId3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7" name="그룹 1004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48" name="Object 11" descr=""/>
            <p:cNvPicPr/>
            <p:nvPr/>
          </p:nvPicPr>
          <p:blipFill>
            <a:blip r:embed="rId4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49" name="Object 13" descr=""/>
          <p:cNvPicPr/>
          <p:nvPr/>
        </p:nvPicPr>
        <p:blipFill>
          <a:blip r:embed="rId5"/>
          <a:stretch/>
        </p:blipFill>
        <p:spPr>
          <a:xfrm>
            <a:off x="6162480" y="3580920"/>
            <a:ext cx="8012880" cy="2163240"/>
          </a:xfrm>
          <a:prstGeom prst="rect">
            <a:avLst/>
          </a:prstGeom>
          <a:ln w="0">
            <a:noFill/>
          </a:ln>
        </p:spPr>
      </p:pic>
      <p:grpSp>
        <p:nvGrpSpPr>
          <p:cNvPr id="50" name="그룹 1005"/>
          <p:cNvGrpSpPr/>
          <p:nvPr/>
        </p:nvGrpSpPr>
        <p:grpSpPr>
          <a:xfrm>
            <a:off x="14462280" y="4331880"/>
            <a:ext cx="2649600" cy="259560"/>
            <a:chOff x="14462280" y="4331880"/>
            <a:chExt cx="2649600" cy="259560"/>
          </a:xfrm>
        </p:grpSpPr>
        <p:pic>
          <p:nvPicPr>
            <p:cNvPr id="51" name="Object 15" descr=""/>
            <p:cNvPicPr/>
            <p:nvPr/>
          </p:nvPicPr>
          <p:blipFill>
            <a:blip r:embed="rId6"/>
            <a:stretch/>
          </p:blipFill>
          <p:spPr>
            <a:xfrm>
              <a:off x="14462280" y="4331880"/>
              <a:ext cx="2649600" cy="259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2" name="Object 17" descr=""/>
          <p:cNvPicPr/>
          <p:nvPr/>
        </p:nvPicPr>
        <p:blipFill>
          <a:blip r:embed="rId7"/>
          <a:stretch/>
        </p:blipFill>
        <p:spPr>
          <a:xfrm>
            <a:off x="7293960" y="5360400"/>
            <a:ext cx="2852640" cy="774720"/>
          </a:xfrm>
          <a:prstGeom prst="rect">
            <a:avLst/>
          </a:prstGeom>
          <a:ln w="0">
            <a:noFill/>
          </a:ln>
        </p:spPr>
      </p:pic>
      <p:pic>
        <p:nvPicPr>
          <p:cNvPr id="53" name="Object 18" descr=""/>
          <p:cNvPicPr/>
          <p:nvPr/>
        </p:nvPicPr>
        <p:blipFill>
          <a:blip r:embed="rId8"/>
          <a:stretch/>
        </p:blipFill>
        <p:spPr>
          <a:xfrm>
            <a:off x="15217920" y="8579520"/>
            <a:ext cx="1247400" cy="77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그룹 1001"/>
          <p:cNvGrpSpPr/>
          <p:nvPr/>
        </p:nvGrpSpPr>
        <p:grpSpPr>
          <a:xfrm>
            <a:off x="435600" y="270360"/>
            <a:ext cx="17551800" cy="408600"/>
            <a:chOff x="435600" y="270360"/>
            <a:chExt cx="17551800" cy="408600"/>
          </a:xfrm>
        </p:grpSpPr>
        <p:grpSp>
          <p:nvGrpSpPr>
            <p:cNvPr id="214" name="그룹 1002"/>
            <p:cNvGrpSpPr/>
            <p:nvPr/>
          </p:nvGrpSpPr>
          <p:grpSpPr>
            <a:xfrm>
              <a:off x="2466360" y="384480"/>
              <a:ext cx="15521040" cy="294480"/>
              <a:chOff x="2466360" y="384480"/>
              <a:chExt cx="15521040" cy="294480"/>
            </a:xfrm>
          </p:grpSpPr>
          <p:grpSp>
            <p:nvGrpSpPr>
              <p:cNvPr id="215" name="그룹 1003"/>
              <p:cNvGrpSpPr/>
              <p:nvPr/>
            </p:nvGrpSpPr>
            <p:grpSpPr>
              <a:xfrm>
                <a:off x="2466360" y="491400"/>
                <a:ext cx="15245280" cy="40320"/>
                <a:chOff x="2466360" y="491400"/>
                <a:chExt cx="15245280" cy="40320"/>
              </a:xfrm>
            </p:grpSpPr>
            <p:pic>
              <p:nvPicPr>
                <p:cNvPr id="216" name="Object 4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2466360" y="491400"/>
                  <a:ext cx="15245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17" name="그룹 1004"/>
              <p:cNvGrpSpPr/>
              <p:nvPr/>
            </p:nvGrpSpPr>
            <p:grpSpPr>
              <a:xfrm>
                <a:off x="17692920" y="384480"/>
                <a:ext cx="294480" cy="294480"/>
                <a:chOff x="17692920" y="384480"/>
                <a:chExt cx="294480" cy="294480"/>
              </a:xfrm>
            </p:grpSpPr>
            <p:pic>
              <p:nvPicPr>
                <p:cNvPr id="218" name="Object 7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17692920" y="384480"/>
                  <a:ext cx="294480" cy="2944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219" name="Object 10" descr=""/>
            <p:cNvPicPr/>
            <p:nvPr/>
          </p:nvPicPr>
          <p:blipFill>
            <a:blip r:embed="rId3"/>
            <a:stretch/>
          </p:blipFill>
          <p:spPr>
            <a:xfrm>
              <a:off x="435600" y="270360"/>
              <a:ext cx="1379160" cy="374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0" name="그룹 1005"/>
          <p:cNvGrpSpPr/>
          <p:nvPr/>
        </p:nvGrpSpPr>
        <p:grpSpPr>
          <a:xfrm>
            <a:off x="1906920" y="1376640"/>
            <a:ext cx="14637240" cy="8233200"/>
            <a:chOff x="1906920" y="1376640"/>
            <a:chExt cx="14637240" cy="8233200"/>
          </a:xfrm>
        </p:grpSpPr>
        <p:pic>
          <p:nvPicPr>
            <p:cNvPr id="221" name="Object 13" descr=""/>
            <p:cNvPicPr/>
            <p:nvPr/>
          </p:nvPicPr>
          <p:blipFill>
            <a:blip r:embed="rId4"/>
            <a:stretch/>
          </p:blipFill>
          <p:spPr>
            <a:xfrm>
              <a:off x="1906920" y="1376640"/>
              <a:ext cx="14637240" cy="8233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Object 1" descr=""/>
          <p:cNvPicPr/>
          <p:nvPr/>
        </p:nvPicPr>
        <p:blipFill>
          <a:blip r:embed="rId1"/>
          <a:stretch/>
        </p:blipFill>
        <p:spPr>
          <a:xfrm>
            <a:off x="1466640" y="2228400"/>
            <a:ext cx="5484600" cy="1675440"/>
          </a:xfrm>
          <a:prstGeom prst="rect">
            <a:avLst/>
          </a:prstGeom>
          <a:ln w="0">
            <a:noFill/>
          </a:ln>
        </p:spPr>
      </p:pic>
      <p:grpSp>
        <p:nvGrpSpPr>
          <p:cNvPr id="223" name="그룹 1001"/>
          <p:cNvGrpSpPr/>
          <p:nvPr/>
        </p:nvGrpSpPr>
        <p:grpSpPr>
          <a:xfrm>
            <a:off x="1599840" y="2102040"/>
            <a:ext cx="6390000" cy="259560"/>
            <a:chOff x="1599840" y="2102040"/>
            <a:chExt cx="6390000" cy="259560"/>
          </a:xfrm>
        </p:grpSpPr>
        <p:pic>
          <p:nvPicPr>
            <p:cNvPr id="224" name="Object 3" descr=""/>
            <p:cNvPicPr/>
            <p:nvPr/>
          </p:nvPicPr>
          <p:blipFill>
            <a:blip r:embed="rId2"/>
            <a:stretch/>
          </p:blipFill>
          <p:spPr>
            <a:xfrm>
              <a:off x="1599840" y="2102040"/>
              <a:ext cx="6390000" cy="259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5" name="그룹 1002"/>
          <p:cNvGrpSpPr/>
          <p:nvPr/>
        </p:nvGrpSpPr>
        <p:grpSpPr>
          <a:xfrm>
            <a:off x="435600" y="270360"/>
            <a:ext cx="17551800" cy="408600"/>
            <a:chOff x="435600" y="270360"/>
            <a:chExt cx="17551800" cy="408600"/>
          </a:xfrm>
        </p:grpSpPr>
        <p:grpSp>
          <p:nvGrpSpPr>
            <p:cNvPr id="226" name="그룹 1003"/>
            <p:cNvGrpSpPr/>
            <p:nvPr/>
          </p:nvGrpSpPr>
          <p:grpSpPr>
            <a:xfrm>
              <a:off x="2466360" y="384480"/>
              <a:ext cx="15521040" cy="294480"/>
              <a:chOff x="2466360" y="384480"/>
              <a:chExt cx="15521040" cy="294480"/>
            </a:xfrm>
          </p:grpSpPr>
          <p:grpSp>
            <p:nvGrpSpPr>
              <p:cNvPr id="227" name="그룹 1004"/>
              <p:cNvGrpSpPr/>
              <p:nvPr/>
            </p:nvGrpSpPr>
            <p:grpSpPr>
              <a:xfrm>
                <a:off x="2466360" y="491400"/>
                <a:ext cx="15245280" cy="40320"/>
                <a:chOff x="2466360" y="491400"/>
                <a:chExt cx="15245280" cy="40320"/>
              </a:xfrm>
            </p:grpSpPr>
            <p:pic>
              <p:nvPicPr>
                <p:cNvPr id="228" name="Object 8" descr="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2466360" y="491400"/>
                  <a:ext cx="15245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29" name="그룹 1005"/>
              <p:cNvGrpSpPr/>
              <p:nvPr/>
            </p:nvGrpSpPr>
            <p:grpSpPr>
              <a:xfrm>
                <a:off x="17692920" y="384480"/>
                <a:ext cx="294480" cy="294480"/>
                <a:chOff x="17692920" y="384480"/>
                <a:chExt cx="294480" cy="294480"/>
              </a:xfrm>
            </p:grpSpPr>
            <p:pic>
              <p:nvPicPr>
                <p:cNvPr id="230" name="Object 11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7692920" y="384480"/>
                  <a:ext cx="294480" cy="2944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231" name="Object 14" descr=""/>
            <p:cNvPicPr/>
            <p:nvPr/>
          </p:nvPicPr>
          <p:blipFill>
            <a:blip r:embed="rId5"/>
            <a:stretch/>
          </p:blipFill>
          <p:spPr>
            <a:xfrm>
              <a:off x="435600" y="270360"/>
              <a:ext cx="1609200" cy="374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2" name="Object 16" descr=""/>
          <p:cNvPicPr/>
          <p:nvPr/>
        </p:nvPicPr>
        <p:blipFill>
          <a:blip r:embed="rId6"/>
          <a:stretch/>
        </p:blipFill>
        <p:spPr>
          <a:xfrm>
            <a:off x="2430360" y="6882840"/>
            <a:ext cx="4135320" cy="1577160"/>
          </a:xfrm>
          <a:prstGeom prst="rect">
            <a:avLst/>
          </a:prstGeom>
          <a:ln w="0">
            <a:noFill/>
          </a:ln>
        </p:spPr>
      </p:pic>
      <p:grpSp>
        <p:nvGrpSpPr>
          <p:cNvPr id="233" name="그룹 1006"/>
          <p:cNvGrpSpPr/>
          <p:nvPr/>
        </p:nvGrpSpPr>
        <p:grpSpPr>
          <a:xfrm>
            <a:off x="2040480" y="4813560"/>
            <a:ext cx="5208120" cy="2054520"/>
            <a:chOff x="2040480" y="4813560"/>
            <a:chExt cx="5208120" cy="2054520"/>
          </a:xfrm>
        </p:grpSpPr>
        <p:pic>
          <p:nvPicPr>
            <p:cNvPr id="234" name="Object 18" descr=""/>
            <p:cNvPicPr/>
            <p:nvPr/>
          </p:nvPicPr>
          <p:blipFill>
            <a:blip r:embed="rId7"/>
            <a:stretch/>
          </p:blipFill>
          <p:spPr>
            <a:xfrm>
              <a:off x="2040480" y="4813560"/>
              <a:ext cx="5208120" cy="2054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5" name="그룹 1007"/>
          <p:cNvGrpSpPr/>
          <p:nvPr/>
        </p:nvGrpSpPr>
        <p:grpSpPr>
          <a:xfrm>
            <a:off x="10703880" y="4813560"/>
            <a:ext cx="5208120" cy="2054520"/>
            <a:chOff x="10703880" y="4813560"/>
            <a:chExt cx="5208120" cy="2054520"/>
          </a:xfrm>
        </p:grpSpPr>
        <p:pic>
          <p:nvPicPr>
            <p:cNvPr id="236" name="Object 21" descr=""/>
            <p:cNvPicPr/>
            <p:nvPr/>
          </p:nvPicPr>
          <p:blipFill>
            <a:blip r:embed="rId8"/>
            <a:stretch/>
          </p:blipFill>
          <p:spPr>
            <a:xfrm>
              <a:off x="10703880" y="4813560"/>
              <a:ext cx="5208120" cy="2054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7" name="Object 23" descr=""/>
          <p:cNvPicPr/>
          <p:nvPr/>
        </p:nvPicPr>
        <p:blipFill>
          <a:blip r:embed="rId9"/>
          <a:stretch/>
        </p:blipFill>
        <p:spPr>
          <a:xfrm>
            <a:off x="11269800" y="6882840"/>
            <a:ext cx="4048920" cy="157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d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그룹 1001"/>
          <p:cNvGrpSpPr/>
          <p:nvPr/>
        </p:nvGrpSpPr>
        <p:grpSpPr>
          <a:xfrm>
            <a:off x="3841560" y="1434960"/>
            <a:ext cx="7202520" cy="7202520"/>
            <a:chOff x="3841560" y="1434960"/>
            <a:chExt cx="7202520" cy="7202520"/>
          </a:xfrm>
        </p:grpSpPr>
        <p:pic>
          <p:nvPicPr>
            <p:cNvPr id="239" name="Object 2" descr=""/>
            <p:cNvPicPr/>
            <p:nvPr/>
          </p:nvPicPr>
          <p:blipFill>
            <a:blip r:embed="rId1"/>
            <a:stretch/>
          </p:blipFill>
          <p:spPr>
            <a:xfrm>
              <a:off x="3841560" y="1434960"/>
              <a:ext cx="7202520" cy="7202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0" name="그룹 1002"/>
          <p:cNvGrpSpPr/>
          <p:nvPr/>
        </p:nvGrpSpPr>
        <p:grpSpPr>
          <a:xfrm>
            <a:off x="1341720" y="2619360"/>
            <a:ext cx="4834080" cy="4834080"/>
            <a:chOff x="1341720" y="2619360"/>
            <a:chExt cx="4834080" cy="4834080"/>
          </a:xfrm>
        </p:grpSpPr>
        <p:pic>
          <p:nvPicPr>
            <p:cNvPr id="241" name="Object 5" descr=""/>
            <p:cNvPicPr/>
            <p:nvPr/>
          </p:nvPicPr>
          <p:blipFill>
            <a:blip r:embed="rId2"/>
            <a:stretch/>
          </p:blipFill>
          <p:spPr>
            <a:xfrm>
              <a:off x="134172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2" name="그룹 1003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243" name="Object 8" descr=""/>
            <p:cNvPicPr/>
            <p:nvPr/>
          </p:nvPicPr>
          <p:blipFill>
            <a:blip r:embed="rId3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4" name="그룹 1004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245" name="Object 11" descr=""/>
            <p:cNvPicPr/>
            <p:nvPr/>
          </p:nvPicPr>
          <p:blipFill>
            <a:blip r:embed="rId4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46" name="Object 13" descr=""/>
          <p:cNvPicPr/>
          <p:nvPr/>
        </p:nvPicPr>
        <p:blipFill>
          <a:blip r:embed="rId5"/>
          <a:stretch/>
        </p:blipFill>
        <p:spPr>
          <a:xfrm>
            <a:off x="7271640" y="3584160"/>
            <a:ext cx="5975280" cy="2074320"/>
          </a:xfrm>
          <a:prstGeom prst="rect">
            <a:avLst/>
          </a:prstGeom>
          <a:ln w="0">
            <a:noFill/>
          </a:ln>
        </p:spPr>
      </p:pic>
      <p:grpSp>
        <p:nvGrpSpPr>
          <p:cNvPr id="247" name="그룹 1005"/>
          <p:cNvGrpSpPr/>
          <p:nvPr/>
        </p:nvGrpSpPr>
        <p:grpSpPr>
          <a:xfrm>
            <a:off x="13470840" y="4331880"/>
            <a:ext cx="3585960" cy="259560"/>
            <a:chOff x="13470840" y="4331880"/>
            <a:chExt cx="3585960" cy="259560"/>
          </a:xfrm>
        </p:grpSpPr>
        <p:pic>
          <p:nvPicPr>
            <p:cNvPr id="248" name="Object 15" descr=""/>
            <p:cNvPicPr/>
            <p:nvPr/>
          </p:nvPicPr>
          <p:blipFill>
            <a:blip r:embed="rId6"/>
            <a:stretch/>
          </p:blipFill>
          <p:spPr>
            <a:xfrm>
              <a:off x="13470840" y="4331880"/>
              <a:ext cx="3585960" cy="259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1001"/>
          <p:cNvGrpSpPr/>
          <p:nvPr/>
        </p:nvGrpSpPr>
        <p:grpSpPr>
          <a:xfrm>
            <a:off x="-208080" y="1321200"/>
            <a:ext cx="7643160" cy="7643160"/>
            <a:chOff x="-208080" y="1321200"/>
            <a:chExt cx="7643160" cy="7643160"/>
          </a:xfrm>
        </p:grpSpPr>
        <p:pic>
          <p:nvPicPr>
            <p:cNvPr id="55" name="Object 2" descr=""/>
            <p:cNvPicPr/>
            <p:nvPr/>
          </p:nvPicPr>
          <p:blipFill>
            <a:blip r:embed="rId1"/>
            <a:stretch/>
          </p:blipFill>
          <p:spPr>
            <a:xfrm>
              <a:off x="-208080" y="1321200"/>
              <a:ext cx="7643160" cy="76431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6" name="Object 4" descr=""/>
          <p:cNvPicPr/>
          <p:nvPr/>
        </p:nvPicPr>
        <p:blipFill>
          <a:blip r:embed="rId2"/>
          <a:stretch/>
        </p:blipFill>
        <p:spPr>
          <a:xfrm>
            <a:off x="3316680" y="3504240"/>
            <a:ext cx="3740760" cy="2264040"/>
          </a:xfrm>
          <a:prstGeom prst="rect">
            <a:avLst/>
          </a:prstGeom>
          <a:ln w="0">
            <a:noFill/>
          </a:ln>
        </p:spPr>
      </p:pic>
      <p:grpSp>
        <p:nvGrpSpPr>
          <p:cNvPr id="57" name="그룹 1002"/>
          <p:cNvGrpSpPr/>
          <p:nvPr/>
        </p:nvGrpSpPr>
        <p:grpSpPr>
          <a:xfrm>
            <a:off x="3503520" y="5934600"/>
            <a:ext cx="1926360" cy="259560"/>
            <a:chOff x="3503520" y="5934600"/>
            <a:chExt cx="1926360" cy="259560"/>
          </a:xfrm>
        </p:grpSpPr>
        <p:pic>
          <p:nvPicPr>
            <p:cNvPr id="58" name="Object 6" descr=""/>
            <p:cNvPicPr/>
            <p:nvPr/>
          </p:nvPicPr>
          <p:blipFill>
            <a:blip r:embed="rId3"/>
            <a:stretch/>
          </p:blipFill>
          <p:spPr>
            <a:xfrm>
              <a:off x="3503520" y="5934600"/>
              <a:ext cx="1926360" cy="259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Object 8" descr=""/>
          <p:cNvPicPr/>
          <p:nvPr/>
        </p:nvPicPr>
        <p:blipFill>
          <a:blip r:embed="rId4"/>
          <a:stretch/>
        </p:blipFill>
        <p:spPr>
          <a:xfrm>
            <a:off x="9681840" y="2940480"/>
            <a:ext cx="741240" cy="3379320"/>
          </a:xfrm>
          <a:prstGeom prst="rect">
            <a:avLst/>
          </a:prstGeom>
          <a:ln w="0">
            <a:noFill/>
          </a:ln>
        </p:spPr>
      </p:pic>
      <p:pic>
        <p:nvPicPr>
          <p:cNvPr id="60" name="Object 9" descr=""/>
          <p:cNvPicPr/>
          <p:nvPr/>
        </p:nvPicPr>
        <p:blipFill>
          <a:blip r:embed="rId5"/>
          <a:stretch/>
        </p:blipFill>
        <p:spPr>
          <a:xfrm>
            <a:off x="11020680" y="2940480"/>
            <a:ext cx="5745960" cy="3462120"/>
          </a:xfrm>
          <a:prstGeom prst="rect">
            <a:avLst/>
          </a:prstGeom>
          <a:ln w="0">
            <a:noFill/>
          </a:ln>
        </p:spPr>
      </p:pic>
      <p:grpSp>
        <p:nvGrpSpPr>
          <p:cNvPr id="61" name="그룹 1003"/>
          <p:cNvGrpSpPr/>
          <p:nvPr/>
        </p:nvGrpSpPr>
        <p:grpSpPr>
          <a:xfrm>
            <a:off x="-965880" y="2947320"/>
            <a:ext cx="3941640" cy="3941640"/>
            <a:chOff x="-965880" y="2947320"/>
            <a:chExt cx="3941640" cy="3941640"/>
          </a:xfrm>
        </p:grpSpPr>
        <p:pic>
          <p:nvPicPr>
            <p:cNvPr id="62" name="Object 11" descr=""/>
            <p:cNvPicPr/>
            <p:nvPr/>
          </p:nvPicPr>
          <p:blipFill>
            <a:blip r:embed="rId6"/>
            <a:stretch/>
          </p:blipFill>
          <p:spPr>
            <a:xfrm>
              <a:off x="-965880" y="2947320"/>
              <a:ext cx="3941640" cy="3941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3" name="그룹 1004"/>
          <p:cNvGrpSpPr/>
          <p:nvPr/>
        </p:nvGrpSpPr>
        <p:grpSpPr>
          <a:xfrm>
            <a:off x="437040" y="265680"/>
            <a:ext cx="17550360" cy="412200"/>
            <a:chOff x="437040" y="265680"/>
            <a:chExt cx="17550360" cy="412200"/>
          </a:xfrm>
        </p:grpSpPr>
        <p:grpSp>
          <p:nvGrpSpPr>
            <p:cNvPr id="64" name="그룹 1005"/>
            <p:cNvGrpSpPr/>
            <p:nvPr/>
          </p:nvGrpSpPr>
          <p:grpSpPr>
            <a:xfrm>
              <a:off x="2503080" y="384120"/>
              <a:ext cx="15484320" cy="293760"/>
              <a:chOff x="2503080" y="384120"/>
              <a:chExt cx="15484320" cy="293760"/>
            </a:xfrm>
          </p:grpSpPr>
          <p:grpSp>
            <p:nvGrpSpPr>
              <p:cNvPr id="65" name="그룹 1006"/>
              <p:cNvGrpSpPr/>
              <p:nvPr/>
            </p:nvGrpSpPr>
            <p:grpSpPr>
              <a:xfrm>
                <a:off x="2503080" y="490680"/>
                <a:ext cx="15209280" cy="40320"/>
                <a:chOff x="2503080" y="490680"/>
                <a:chExt cx="15209280" cy="40320"/>
              </a:xfrm>
            </p:grpSpPr>
            <p:pic>
              <p:nvPicPr>
                <p:cNvPr id="66" name="Object 16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2503080" y="490680"/>
                  <a:ext cx="15209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67" name="그룹 1007"/>
              <p:cNvGrpSpPr/>
              <p:nvPr/>
            </p:nvGrpSpPr>
            <p:grpSpPr>
              <a:xfrm>
                <a:off x="17693640" y="384120"/>
                <a:ext cx="293760" cy="293760"/>
                <a:chOff x="17693640" y="384120"/>
                <a:chExt cx="293760" cy="293760"/>
              </a:xfrm>
            </p:grpSpPr>
            <p:pic>
              <p:nvPicPr>
                <p:cNvPr id="68" name="Object 19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17693640" y="384120"/>
                  <a:ext cx="293760" cy="2937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69" name="Object 22" descr=""/>
            <p:cNvPicPr/>
            <p:nvPr/>
          </p:nvPicPr>
          <p:blipFill>
            <a:blip r:embed="rId9"/>
            <a:stretch/>
          </p:blipFill>
          <p:spPr>
            <a:xfrm>
              <a:off x="437040" y="265680"/>
              <a:ext cx="1052280" cy="355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1001"/>
          <p:cNvGrpSpPr/>
          <p:nvPr/>
        </p:nvGrpSpPr>
        <p:grpSpPr>
          <a:xfrm>
            <a:off x="3841560" y="1434960"/>
            <a:ext cx="7202520" cy="7202520"/>
            <a:chOff x="3841560" y="1434960"/>
            <a:chExt cx="7202520" cy="7202520"/>
          </a:xfrm>
        </p:grpSpPr>
        <p:pic>
          <p:nvPicPr>
            <p:cNvPr id="71" name="Object 2" descr=""/>
            <p:cNvPicPr/>
            <p:nvPr/>
          </p:nvPicPr>
          <p:blipFill>
            <a:blip r:embed="rId1"/>
            <a:stretch/>
          </p:blipFill>
          <p:spPr>
            <a:xfrm>
              <a:off x="3841560" y="1434960"/>
              <a:ext cx="7202520" cy="7202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2" name="그룹 1002"/>
          <p:cNvGrpSpPr/>
          <p:nvPr/>
        </p:nvGrpSpPr>
        <p:grpSpPr>
          <a:xfrm>
            <a:off x="1341720" y="2619360"/>
            <a:ext cx="4834080" cy="4834080"/>
            <a:chOff x="1341720" y="2619360"/>
            <a:chExt cx="4834080" cy="4834080"/>
          </a:xfrm>
        </p:grpSpPr>
        <p:pic>
          <p:nvPicPr>
            <p:cNvPr id="73" name="Object 5" descr=""/>
            <p:cNvPicPr/>
            <p:nvPr/>
          </p:nvPicPr>
          <p:blipFill>
            <a:blip r:embed="rId2"/>
            <a:stretch/>
          </p:blipFill>
          <p:spPr>
            <a:xfrm>
              <a:off x="134172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4" name="그룹 1003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75" name="Object 8" descr=""/>
            <p:cNvPicPr/>
            <p:nvPr/>
          </p:nvPicPr>
          <p:blipFill>
            <a:blip r:embed="rId3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6" name="그룹 1004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77" name="Object 11" descr=""/>
            <p:cNvPicPr/>
            <p:nvPr/>
          </p:nvPicPr>
          <p:blipFill>
            <a:blip r:embed="rId4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8" name="Object 13" descr=""/>
          <p:cNvPicPr/>
          <p:nvPr/>
        </p:nvPicPr>
        <p:blipFill>
          <a:blip r:embed="rId5"/>
          <a:stretch/>
        </p:blipFill>
        <p:spPr>
          <a:xfrm>
            <a:off x="9211320" y="4048920"/>
            <a:ext cx="3270600" cy="2437200"/>
          </a:xfrm>
          <a:prstGeom prst="rect">
            <a:avLst/>
          </a:prstGeom>
          <a:ln w="0">
            <a:noFill/>
          </a:ln>
        </p:spPr>
      </p:pic>
      <p:grpSp>
        <p:nvGrpSpPr>
          <p:cNvPr id="79" name="그룹 1005"/>
          <p:cNvGrpSpPr/>
          <p:nvPr/>
        </p:nvGrpSpPr>
        <p:grpSpPr>
          <a:xfrm>
            <a:off x="12439440" y="4776480"/>
            <a:ext cx="4314600" cy="259560"/>
            <a:chOff x="12439440" y="4776480"/>
            <a:chExt cx="4314600" cy="259560"/>
          </a:xfrm>
        </p:grpSpPr>
        <p:pic>
          <p:nvPicPr>
            <p:cNvPr id="80" name="Object 15" descr=""/>
            <p:cNvPicPr/>
            <p:nvPr/>
          </p:nvPicPr>
          <p:blipFill>
            <a:blip r:embed="rId6"/>
            <a:stretch/>
          </p:blipFill>
          <p:spPr>
            <a:xfrm>
              <a:off x="12439440" y="4776480"/>
              <a:ext cx="4314600" cy="259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1" name="그룹 1006"/>
          <p:cNvGrpSpPr/>
          <p:nvPr/>
        </p:nvGrpSpPr>
        <p:grpSpPr>
          <a:xfrm>
            <a:off x="437040" y="265680"/>
            <a:ext cx="17550360" cy="412200"/>
            <a:chOff x="437040" y="265680"/>
            <a:chExt cx="17550360" cy="412200"/>
          </a:xfrm>
        </p:grpSpPr>
        <p:grpSp>
          <p:nvGrpSpPr>
            <p:cNvPr id="82" name="그룹 1007"/>
            <p:cNvGrpSpPr/>
            <p:nvPr/>
          </p:nvGrpSpPr>
          <p:grpSpPr>
            <a:xfrm>
              <a:off x="2503080" y="384120"/>
              <a:ext cx="15484320" cy="293760"/>
              <a:chOff x="2503080" y="384120"/>
              <a:chExt cx="15484320" cy="293760"/>
            </a:xfrm>
          </p:grpSpPr>
          <p:grpSp>
            <p:nvGrpSpPr>
              <p:cNvPr id="83" name="그룹 1008"/>
              <p:cNvGrpSpPr/>
              <p:nvPr/>
            </p:nvGrpSpPr>
            <p:grpSpPr>
              <a:xfrm>
                <a:off x="2503080" y="490680"/>
                <a:ext cx="15209280" cy="40320"/>
                <a:chOff x="2503080" y="490680"/>
                <a:chExt cx="15209280" cy="40320"/>
              </a:xfrm>
            </p:grpSpPr>
            <p:pic>
              <p:nvPicPr>
                <p:cNvPr id="84" name="Object 20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2503080" y="490680"/>
                  <a:ext cx="15209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85" name="그룹 1009"/>
              <p:cNvGrpSpPr/>
              <p:nvPr/>
            </p:nvGrpSpPr>
            <p:grpSpPr>
              <a:xfrm>
                <a:off x="17693640" y="384120"/>
                <a:ext cx="293760" cy="293760"/>
                <a:chOff x="17693640" y="384120"/>
                <a:chExt cx="293760" cy="293760"/>
              </a:xfrm>
            </p:grpSpPr>
            <p:pic>
              <p:nvPicPr>
                <p:cNvPr id="86" name="Object 23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17693640" y="384120"/>
                  <a:ext cx="293760" cy="2937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87" name="Object 26" descr=""/>
            <p:cNvPicPr/>
            <p:nvPr/>
          </p:nvPicPr>
          <p:blipFill>
            <a:blip r:embed="rId9"/>
            <a:stretch/>
          </p:blipFill>
          <p:spPr>
            <a:xfrm>
              <a:off x="437040" y="265680"/>
              <a:ext cx="626040" cy="319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1001"/>
          <p:cNvGrpSpPr/>
          <p:nvPr/>
        </p:nvGrpSpPr>
        <p:grpSpPr>
          <a:xfrm>
            <a:off x="-228600" y="-95400"/>
            <a:ext cx="6171120" cy="10571040"/>
            <a:chOff x="-228600" y="-95400"/>
            <a:chExt cx="6171120" cy="10571040"/>
          </a:xfrm>
        </p:grpSpPr>
        <p:pic>
          <p:nvPicPr>
            <p:cNvPr id="89" name="Object 2" descr=""/>
            <p:cNvPicPr/>
            <p:nvPr/>
          </p:nvPicPr>
          <p:blipFill>
            <a:blip r:embed="rId1"/>
            <a:stretch/>
          </p:blipFill>
          <p:spPr>
            <a:xfrm>
              <a:off x="-228600" y="-95400"/>
              <a:ext cx="6171120" cy="10571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0" name="그룹 1002"/>
          <p:cNvGrpSpPr/>
          <p:nvPr/>
        </p:nvGrpSpPr>
        <p:grpSpPr>
          <a:xfrm>
            <a:off x="2033280" y="1280880"/>
            <a:ext cx="7818840" cy="7818840"/>
            <a:chOff x="2033280" y="1280880"/>
            <a:chExt cx="7818840" cy="7818840"/>
          </a:xfrm>
        </p:grpSpPr>
        <p:pic>
          <p:nvPicPr>
            <p:cNvPr id="91" name="Object 5" descr=""/>
            <p:cNvPicPr/>
            <p:nvPr/>
          </p:nvPicPr>
          <p:blipFill>
            <a:blip r:embed="rId2"/>
            <a:stretch/>
          </p:blipFill>
          <p:spPr>
            <a:xfrm>
              <a:off x="2033280" y="1280880"/>
              <a:ext cx="7818840" cy="7818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2" name="그룹 1003"/>
          <p:cNvGrpSpPr/>
          <p:nvPr/>
        </p:nvGrpSpPr>
        <p:grpSpPr>
          <a:xfrm>
            <a:off x="2400120" y="1647720"/>
            <a:ext cx="7085520" cy="7085520"/>
            <a:chOff x="2400120" y="1647720"/>
            <a:chExt cx="7085520" cy="7085520"/>
          </a:xfrm>
        </p:grpSpPr>
        <p:pic>
          <p:nvPicPr>
            <p:cNvPr id="93" name="Object 8" descr=""/>
            <p:cNvPicPr/>
            <p:nvPr/>
          </p:nvPicPr>
          <p:blipFill>
            <a:blip r:embed="rId3"/>
            <a:stretch/>
          </p:blipFill>
          <p:spPr>
            <a:xfrm>
              <a:off x="2400120" y="1647720"/>
              <a:ext cx="7085520" cy="7085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4" name="Object 10" descr=""/>
          <p:cNvPicPr/>
          <p:nvPr/>
        </p:nvPicPr>
        <p:blipFill>
          <a:blip r:embed="rId4"/>
          <a:stretch/>
        </p:blipFill>
        <p:spPr>
          <a:xfrm>
            <a:off x="10247760" y="2773800"/>
            <a:ext cx="6393600" cy="1676160"/>
          </a:xfrm>
          <a:prstGeom prst="rect">
            <a:avLst/>
          </a:prstGeom>
          <a:ln w="0">
            <a:noFill/>
          </a:ln>
        </p:spPr>
      </p:pic>
      <p:pic>
        <p:nvPicPr>
          <p:cNvPr id="95" name="Object 11" descr=""/>
          <p:cNvPicPr/>
          <p:nvPr/>
        </p:nvPicPr>
        <p:blipFill>
          <a:blip r:embed="rId5"/>
          <a:stretch/>
        </p:blipFill>
        <p:spPr>
          <a:xfrm>
            <a:off x="10361880" y="4902480"/>
            <a:ext cx="6531840" cy="4576320"/>
          </a:xfrm>
          <a:prstGeom prst="rect">
            <a:avLst/>
          </a:prstGeom>
          <a:ln w="0">
            <a:noFill/>
          </a:ln>
        </p:spPr>
      </p:pic>
      <p:grpSp>
        <p:nvGrpSpPr>
          <p:cNvPr id="96" name="그룹 1004"/>
          <p:cNvGrpSpPr/>
          <p:nvPr/>
        </p:nvGrpSpPr>
        <p:grpSpPr>
          <a:xfrm>
            <a:off x="435600" y="153000"/>
            <a:ext cx="17551800" cy="525960"/>
            <a:chOff x="435600" y="153000"/>
            <a:chExt cx="17551800" cy="525960"/>
          </a:xfrm>
        </p:grpSpPr>
        <p:grpSp>
          <p:nvGrpSpPr>
            <p:cNvPr id="97" name="그룹 1005"/>
            <p:cNvGrpSpPr/>
            <p:nvPr/>
          </p:nvGrpSpPr>
          <p:grpSpPr>
            <a:xfrm>
              <a:off x="2466360" y="384480"/>
              <a:ext cx="15521040" cy="294480"/>
              <a:chOff x="2466360" y="384480"/>
              <a:chExt cx="15521040" cy="294480"/>
            </a:xfrm>
          </p:grpSpPr>
          <p:grpSp>
            <p:nvGrpSpPr>
              <p:cNvPr id="98" name="그룹 1006"/>
              <p:cNvGrpSpPr/>
              <p:nvPr/>
            </p:nvGrpSpPr>
            <p:grpSpPr>
              <a:xfrm>
                <a:off x="2466360" y="491400"/>
                <a:ext cx="15245280" cy="40320"/>
                <a:chOff x="2466360" y="491400"/>
                <a:chExt cx="15245280" cy="40320"/>
              </a:xfrm>
            </p:grpSpPr>
            <p:pic>
              <p:nvPicPr>
                <p:cNvPr id="99" name="Object 15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2466360" y="491400"/>
                  <a:ext cx="15245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00" name="그룹 1007"/>
              <p:cNvGrpSpPr/>
              <p:nvPr/>
            </p:nvGrpSpPr>
            <p:grpSpPr>
              <a:xfrm>
                <a:off x="17692920" y="384480"/>
                <a:ext cx="294480" cy="294480"/>
                <a:chOff x="17692920" y="384480"/>
                <a:chExt cx="294480" cy="294480"/>
              </a:xfrm>
            </p:grpSpPr>
            <p:pic>
              <p:nvPicPr>
                <p:cNvPr id="101" name="Object 18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17692920" y="384480"/>
                  <a:ext cx="294480" cy="2944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102" name="Object 21" descr=""/>
            <p:cNvPicPr/>
            <p:nvPr/>
          </p:nvPicPr>
          <p:blipFill>
            <a:blip r:embed="rId8"/>
            <a:stretch/>
          </p:blipFill>
          <p:spPr>
            <a:xfrm>
              <a:off x="435600" y="153000"/>
              <a:ext cx="1848600" cy="4543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3" name="그룹 1008"/>
          <p:cNvGrpSpPr/>
          <p:nvPr/>
        </p:nvGrpSpPr>
        <p:grpSpPr>
          <a:xfrm>
            <a:off x="10438200" y="2102040"/>
            <a:ext cx="6390000" cy="259560"/>
            <a:chOff x="10438200" y="2102040"/>
            <a:chExt cx="6390000" cy="259560"/>
          </a:xfrm>
        </p:grpSpPr>
        <p:pic>
          <p:nvPicPr>
            <p:cNvPr id="104" name="Object 24" descr=""/>
            <p:cNvPicPr/>
            <p:nvPr/>
          </p:nvPicPr>
          <p:blipFill>
            <a:blip r:embed="rId9"/>
            <a:stretch/>
          </p:blipFill>
          <p:spPr>
            <a:xfrm>
              <a:off x="10438200" y="2102040"/>
              <a:ext cx="6390000" cy="259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01"/>
          <p:cNvGrpSpPr/>
          <p:nvPr/>
        </p:nvGrpSpPr>
        <p:grpSpPr>
          <a:xfrm>
            <a:off x="3841560" y="1434960"/>
            <a:ext cx="7202520" cy="7202520"/>
            <a:chOff x="3841560" y="1434960"/>
            <a:chExt cx="7202520" cy="7202520"/>
          </a:xfrm>
        </p:grpSpPr>
        <p:pic>
          <p:nvPicPr>
            <p:cNvPr id="106" name="Object 2" descr=""/>
            <p:cNvPicPr/>
            <p:nvPr/>
          </p:nvPicPr>
          <p:blipFill>
            <a:blip r:embed="rId1"/>
            <a:stretch/>
          </p:blipFill>
          <p:spPr>
            <a:xfrm>
              <a:off x="3841560" y="1434960"/>
              <a:ext cx="7202520" cy="7202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7" name="그룹 1002"/>
          <p:cNvGrpSpPr/>
          <p:nvPr/>
        </p:nvGrpSpPr>
        <p:grpSpPr>
          <a:xfrm>
            <a:off x="1341720" y="2619360"/>
            <a:ext cx="4834080" cy="4834080"/>
            <a:chOff x="1341720" y="2619360"/>
            <a:chExt cx="4834080" cy="4834080"/>
          </a:xfrm>
        </p:grpSpPr>
        <p:pic>
          <p:nvPicPr>
            <p:cNvPr id="108" name="Object 5" descr=""/>
            <p:cNvPicPr/>
            <p:nvPr/>
          </p:nvPicPr>
          <p:blipFill>
            <a:blip r:embed="rId2"/>
            <a:stretch/>
          </p:blipFill>
          <p:spPr>
            <a:xfrm>
              <a:off x="134172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9" name="그룹 1003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110" name="Object 8" descr=""/>
            <p:cNvPicPr/>
            <p:nvPr/>
          </p:nvPicPr>
          <p:blipFill>
            <a:blip r:embed="rId3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1" name="그룹 1004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112" name="Object 11" descr=""/>
            <p:cNvPicPr/>
            <p:nvPr/>
          </p:nvPicPr>
          <p:blipFill>
            <a:blip r:embed="rId4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3" name="Object 13" descr=""/>
          <p:cNvPicPr/>
          <p:nvPr/>
        </p:nvPicPr>
        <p:blipFill>
          <a:blip r:embed="rId5"/>
          <a:stretch/>
        </p:blipFill>
        <p:spPr>
          <a:xfrm>
            <a:off x="6990120" y="4090320"/>
            <a:ext cx="6129360" cy="2228400"/>
          </a:xfrm>
          <a:prstGeom prst="rect">
            <a:avLst/>
          </a:prstGeom>
          <a:ln w="0">
            <a:noFill/>
          </a:ln>
        </p:spPr>
      </p:pic>
      <p:grpSp>
        <p:nvGrpSpPr>
          <p:cNvPr id="114" name="그룹 1005"/>
          <p:cNvGrpSpPr/>
          <p:nvPr/>
        </p:nvGrpSpPr>
        <p:grpSpPr>
          <a:xfrm>
            <a:off x="13349160" y="4667400"/>
            <a:ext cx="3466440" cy="259560"/>
            <a:chOff x="13349160" y="4667400"/>
            <a:chExt cx="3466440" cy="259560"/>
          </a:xfrm>
        </p:grpSpPr>
        <p:pic>
          <p:nvPicPr>
            <p:cNvPr id="115" name="Object 15" descr=""/>
            <p:cNvPicPr/>
            <p:nvPr/>
          </p:nvPicPr>
          <p:blipFill>
            <a:blip r:embed="rId6"/>
            <a:stretch/>
          </p:blipFill>
          <p:spPr>
            <a:xfrm>
              <a:off x="13349160" y="4667400"/>
              <a:ext cx="3466440" cy="259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6" name="그룹 1006"/>
          <p:cNvGrpSpPr/>
          <p:nvPr/>
        </p:nvGrpSpPr>
        <p:grpSpPr>
          <a:xfrm>
            <a:off x="437040" y="265680"/>
            <a:ext cx="17550360" cy="412200"/>
            <a:chOff x="437040" y="265680"/>
            <a:chExt cx="17550360" cy="412200"/>
          </a:xfrm>
        </p:grpSpPr>
        <p:grpSp>
          <p:nvGrpSpPr>
            <p:cNvPr id="117" name="그룹 1007"/>
            <p:cNvGrpSpPr/>
            <p:nvPr/>
          </p:nvGrpSpPr>
          <p:grpSpPr>
            <a:xfrm>
              <a:off x="2503080" y="384120"/>
              <a:ext cx="15484320" cy="293760"/>
              <a:chOff x="2503080" y="384120"/>
              <a:chExt cx="15484320" cy="293760"/>
            </a:xfrm>
          </p:grpSpPr>
          <p:grpSp>
            <p:nvGrpSpPr>
              <p:cNvPr id="118" name="그룹 1008"/>
              <p:cNvGrpSpPr/>
              <p:nvPr/>
            </p:nvGrpSpPr>
            <p:grpSpPr>
              <a:xfrm>
                <a:off x="2503080" y="490680"/>
                <a:ext cx="15209280" cy="40320"/>
                <a:chOff x="2503080" y="490680"/>
                <a:chExt cx="15209280" cy="40320"/>
              </a:xfrm>
            </p:grpSpPr>
            <p:pic>
              <p:nvPicPr>
                <p:cNvPr id="119" name="Object 20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2503080" y="490680"/>
                  <a:ext cx="15209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20" name="그룹 1009"/>
              <p:cNvGrpSpPr/>
              <p:nvPr/>
            </p:nvGrpSpPr>
            <p:grpSpPr>
              <a:xfrm>
                <a:off x="17693640" y="384120"/>
                <a:ext cx="293760" cy="293760"/>
                <a:chOff x="17693640" y="384120"/>
                <a:chExt cx="293760" cy="293760"/>
              </a:xfrm>
            </p:grpSpPr>
            <p:pic>
              <p:nvPicPr>
                <p:cNvPr id="121" name="Object 23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17693640" y="384120"/>
                  <a:ext cx="293760" cy="2937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122" name="Object 26" descr=""/>
            <p:cNvPicPr/>
            <p:nvPr/>
          </p:nvPicPr>
          <p:blipFill>
            <a:blip r:embed="rId9"/>
            <a:stretch/>
          </p:blipFill>
          <p:spPr>
            <a:xfrm>
              <a:off x="437040" y="265680"/>
              <a:ext cx="1172880" cy="355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001"/>
          <p:cNvGrpSpPr/>
          <p:nvPr/>
        </p:nvGrpSpPr>
        <p:grpSpPr>
          <a:xfrm>
            <a:off x="0" y="4799880"/>
            <a:ext cx="18637200" cy="5733000"/>
            <a:chOff x="0" y="4799880"/>
            <a:chExt cx="18637200" cy="5733000"/>
          </a:xfrm>
        </p:grpSpPr>
        <p:pic>
          <p:nvPicPr>
            <p:cNvPr id="124" name="Object 2" descr=""/>
            <p:cNvPicPr/>
            <p:nvPr/>
          </p:nvPicPr>
          <p:blipFill>
            <a:blip r:embed="rId1"/>
            <a:stretch/>
          </p:blipFill>
          <p:spPr>
            <a:xfrm>
              <a:off x="0" y="4799880"/>
              <a:ext cx="18637200" cy="57330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5" name="Object 4" descr=""/>
          <p:cNvPicPr/>
          <p:nvPr/>
        </p:nvPicPr>
        <p:blipFill>
          <a:blip r:embed="rId2"/>
          <a:stretch/>
        </p:blipFill>
        <p:spPr>
          <a:xfrm>
            <a:off x="718920" y="1296720"/>
            <a:ext cx="4235760" cy="1666800"/>
          </a:xfrm>
          <a:prstGeom prst="rect">
            <a:avLst/>
          </a:prstGeom>
          <a:ln w="0">
            <a:noFill/>
          </a:ln>
        </p:spPr>
      </p:pic>
      <p:pic>
        <p:nvPicPr>
          <p:cNvPr id="126" name="Object 5" descr=""/>
          <p:cNvPicPr/>
          <p:nvPr/>
        </p:nvPicPr>
        <p:blipFill>
          <a:blip r:embed="rId3"/>
          <a:stretch/>
        </p:blipFill>
        <p:spPr>
          <a:xfrm>
            <a:off x="6447240" y="6219000"/>
            <a:ext cx="1282320" cy="706680"/>
          </a:xfrm>
          <a:prstGeom prst="rect">
            <a:avLst/>
          </a:prstGeom>
          <a:ln w="0">
            <a:noFill/>
          </a:ln>
        </p:spPr>
      </p:pic>
      <p:grpSp>
        <p:nvGrpSpPr>
          <p:cNvPr id="127" name="그룹 1002"/>
          <p:cNvGrpSpPr/>
          <p:nvPr/>
        </p:nvGrpSpPr>
        <p:grpSpPr>
          <a:xfrm>
            <a:off x="5171400" y="3371400"/>
            <a:ext cx="2669760" cy="2669760"/>
            <a:chOff x="5171400" y="3371400"/>
            <a:chExt cx="2669760" cy="2669760"/>
          </a:xfrm>
        </p:grpSpPr>
        <p:grpSp>
          <p:nvGrpSpPr>
            <p:cNvPr id="128" name="그룹 1003"/>
            <p:cNvGrpSpPr/>
            <p:nvPr/>
          </p:nvGrpSpPr>
          <p:grpSpPr>
            <a:xfrm>
              <a:off x="5171400" y="3371400"/>
              <a:ext cx="2669760" cy="2669760"/>
              <a:chOff x="5171400" y="3371400"/>
              <a:chExt cx="2669760" cy="2669760"/>
            </a:xfrm>
          </p:grpSpPr>
          <p:pic>
            <p:nvPicPr>
              <p:cNvPr id="129" name="Object 8" descr=""/>
              <p:cNvPicPr/>
              <p:nvPr/>
            </p:nvPicPr>
            <p:blipFill>
              <a:blip r:embed="rId4"/>
              <a:stretch/>
            </p:blipFill>
            <p:spPr>
              <a:xfrm>
                <a:off x="5171400" y="3371400"/>
                <a:ext cx="2669760" cy="2669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0" name="그룹 1004"/>
            <p:cNvGrpSpPr/>
            <p:nvPr/>
          </p:nvGrpSpPr>
          <p:grpSpPr>
            <a:xfrm>
              <a:off x="5329800" y="3529800"/>
              <a:ext cx="2352960" cy="2352960"/>
              <a:chOff x="5329800" y="3529800"/>
              <a:chExt cx="2352960" cy="2352960"/>
            </a:xfrm>
          </p:grpSpPr>
          <p:pic>
            <p:nvPicPr>
              <p:cNvPr id="131" name="Object 11" descr=""/>
              <p:cNvPicPr/>
              <p:nvPr/>
            </p:nvPicPr>
            <p:blipFill>
              <a:blip r:embed="rId5"/>
              <a:stretch/>
            </p:blipFill>
            <p:spPr>
              <a:xfrm>
                <a:off x="5329800" y="3529800"/>
                <a:ext cx="2352960" cy="23529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32" name="그룹 1005"/>
          <p:cNvGrpSpPr/>
          <p:nvPr/>
        </p:nvGrpSpPr>
        <p:grpSpPr>
          <a:xfrm>
            <a:off x="8387280" y="3371400"/>
            <a:ext cx="2669760" cy="2669760"/>
            <a:chOff x="8387280" y="3371400"/>
            <a:chExt cx="2669760" cy="2669760"/>
          </a:xfrm>
        </p:grpSpPr>
        <p:grpSp>
          <p:nvGrpSpPr>
            <p:cNvPr id="133" name="그룹 1006"/>
            <p:cNvGrpSpPr/>
            <p:nvPr/>
          </p:nvGrpSpPr>
          <p:grpSpPr>
            <a:xfrm>
              <a:off x="8387280" y="3371400"/>
              <a:ext cx="2669760" cy="2669760"/>
              <a:chOff x="8387280" y="3371400"/>
              <a:chExt cx="2669760" cy="2669760"/>
            </a:xfrm>
          </p:grpSpPr>
          <p:pic>
            <p:nvPicPr>
              <p:cNvPr id="134" name="Object 16" descr=""/>
              <p:cNvPicPr/>
              <p:nvPr/>
            </p:nvPicPr>
            <p:blipFill>
              <a:blip r:embed="rId6"/>
              <a:stretch/>
            </p:blipFill>
            <p:spPr>
              <a:xfrm>
                <a:off x="8387280" y="3371400"/>
                <a:ext cx="2669760" cy="2669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5" name="그룹 1007"/>
            <p:cNvGrpSpPr/>
            <p:nvPr/>
          </p:nvGrpSpPr>
          <p:grpSpPr>
            <a:xfrm>
              <a:off x="8545680" y="3529800"/>
              <a:ext cx="2352960" cy="2352960"/>
              <a:chOff x="8545680" y="3529800"/>
              <a:chExt cx="2352960" cy="2352960"/>
            </a:xfrm>
          </p:grpSpPr>
          <p:pic>
            <p:nvPicPr>
              <p:cNvPr id="136" name="Object 19" descr=""/>
              <p:cNvPicPr/>
              <p:nvPr/>
            </p:nvPicPr>
            <p:blipFill>
              <a:blip r:embed="rId7"/>
              <a:stretch/>
            </p:blipFill>
            <p:spPr>
              <a:xfrm>
                <a:off x="8545680" y="3529800"/>
                <a:ext cx="2352960" cy="23529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37" name="그룹 1008"/>
          <p:cNvGrpSpPr/>
          <p:nvPr/>
        </p:nvGrpSpPr>
        <p:grpSpPr>
          <a:xfrm>
            <a:off x="11603160" y="3371400"/>
            <a:ext cx="2669760" cy="2669760"/>
            <a:chOff x="11603160" y="3371400"/>
            <a:chExt cx="2669760" cy="2669760"/>
          </a:xfrm>
        </p:grpSpPr>
        <p:grpSp>
          <p:nvGrpSpPr>
            <p:cNvPr id="138" name="그룹 1009"/>
            <p:cNvGrpSpPr/>
            <p:nvPr/>
          </p:nvGrpSpPr>
          <p:grpSpPr>
            <a:xfrm>
              <a:off x="11603160" y="3371400"/>
              <a:ext cx="2669760" cy="2669760"/>
              <a:chOff x="11603160" y="3371400"/>
              <a:chExt cx="2669760" cy="2669760"/>
            </a:xfrm>
          </p:grpSpPr>
          <p:pic>
            <p:nvPicPr>
              <p:cNvPr id="139" name="Object 24" descr=""/>
              <p:cNvPicPr/>
              <p:nvPr/>
            </p:nvPicPr>
            <p:blipFill>
              <a:blip r:embed="rId8"/>
              <a:stretch/>
            </p:blipFill>
            <p:spPr>
              <a:xfrm>
                <a:off x="11603160" y="3371400"/>
                <a:ext cx="2669760" cy="2669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40" name="그룹 1010"/>
            <p:cNvGrpSpPr/>
            <p:nvPr/>
          </p:nvGrpSpPr>
          <p:grpSpPr>
            <a:xfrm>
              <a:off x="11761560" y="3529800"/>
              <a:ext cx="2352960" cy="2352960"/>
              <a:chOff x="11761560" y="3529800"/>
              <a:chExt cx="2352960" cy="2352960"/>
            </a:xfrm>
          </p:grpSpPr>
          <p:pic>
            <p:nvPicPr>
              <p:cNvPr id="141" name="Object 27" descr=""/>
              <p:cNvPicPr/>
              <p:nvPr/>
            </p:nvPicPr>
            <p:blipFill>
              <a:blip r:embed="rId9"/>
              <a:stretch/>
            </p:blipFill>
            <p:spPr>
              <a:xfrm>
                <a:off x="11761560" y="3529800"/>
                <a:ext cx="2352960" cy="23529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42" name="그룹 1011"/>
          <p:cNvGrpSpPr/>
          <p:nvPr/>
        </p:nvGrpSpPr>
        <p:grpSpPr>
          <a:xfrm>
            <a:off x="14819040" y="3371400"/>
            <a:ext cx="2669760" cy="2669760"/>
            <a:chOff x="14819040" y="3371400"/>
            <a:chExt cx="2669760" cy="2669760"/>
          </a:xfrm>
        </p:grpSpPr>
        <p:grpSp>
          <p:nvGrpSpPr>
            <p:cNvPr id="143" name="그룹 1012"/>
            <p:cNvGrpSpPr/>
            <p:nvPr/>
          </p:nvGrpSpPr>
          <p:grpSpPr>
            <a:xfrm>
              <a:off x="14819040" y="3371400"/>
              <a:ext cx="2669760" cy="2669760"/>
              <a:chOff x="14819040" y="3371400"/>
              <a:chExt cx="2669760" cy="2669760"/>
            </a:xfrm>
          </p:grpSpPr>
          <p:pic>
            <p:nvPicPr>
              <p:cNvPr id="144" name="Object 32" descr=""/>
              <p:cNvPicPr/>
              <p:nvPr/>
            </p:nvPicPr>
            <p:blipFill>
              <a:blip r:embed="rId10"/>
              <a:stretch/>
            </p:blipFill>
            <p:spPr>
              <a:xfrm>
                <a:off x="14819040" y="3371400"/>
                <a:ext cx="2669760" cy="2669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45" name="그룹 1013"/>
            <p:cNvGrpSpPr/>
            <p:nvPr/>
          </p:nvGrpSpPr>
          <p:grpSpPr>
            <a:xfrm>
              <a:off x="14977440" y="3529800"/>
              <a:ext cx="2352960" cy="2352960"/>
              <a:chOff x="14977440" y="3529800"/>
              <a:chExt cx="2352960" cy="2352960"/>
            </a:xfrm>
          </p:grpSpPr>
          <p:pic>
            <p:nvPicPr>
              <p:cNvPr id="146" name="Object 35" descr=""/>
              <p:cNvPicPr/>
              <p:nvPr/>
            </p:nvPicPr>
            <p:blipFill>
              <a:blip r:embed="rId11"/>
              <a:stretch/>
            </p:blipFill>
            <p:spPr>
              <a:xfrm>
                <a:off x="14977440" y="3529800"/>
                <a:ext cx="2352960" cy="23529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47" name="그룹 1014"/>
          <p:cNvGrpSpPr/>
          <p:nvPr/>
        </p:nvGrpSpPr>
        <p:grpSpPr>
          <a:xfrm>
            <a:off x="5301720" y="1653120"/>
            <a:ext cx="7847280" cy="259560"/>
            <a:chOff x="5301720" y="1653120"/>
            <a:chExt cx="7847280" cy="259560"/>
          </a:xfrm>
        </p:grpSpPr>
        <p:pic>
          <p:nvPicPr>
            <p:cNvPr id="148" name="Object 39" descr=""/>
            <p:cNvPicPr/>
            <p:nvPr/>
          </p:nvPicPr>
          <p:blipFill>
            <a:blip r:embed="rId12"/>
            <a:stretch/>
          </p:blipFill>
          <p:spPr>
            <a:xfrm>
              <a:off x="5301720" y="1653120"/>
              <a:ext cx="7847280" cy="259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9" name="Object 41" descr=""/>
          <p:cNvPicPr/>
          <p:nvPr/>
        </p:nvPicPr>
        <p:blipFill>
          <a:blip r:embed="rId13"/>
          <a:stretch/>
        </p:blipFill>
        <p:spPr>
          <a:xfrm>
            <a:off x="9813600" y="6219000"/>
            <a:ext cx="1142280" cy="683640"/>
          </a:xfrm>
          <a:prstGeom prst="rect">
            <a:avLst/>
          </a:prstGeom>
          <a:ln w="0">
            <a:noFill/>
          </a:ln>
        </p:spPr>
      </p:pic>
      <p:pic>
        <p:nvPicPr>
          <p:cNvPr id="150" name="Object 42" descr=""/>
          <p:cNvPicPr/>
          <p:nvPr/>
        </p:nvPicPr>
        <p:blipFill>
          <a:blip r:embed="rId14"/>
          <a:stretch/>
        </p:blipFill>
        <p:spPr>
          <a:xfrm>
            <a:off x="13090320" y="6219000"/>
            <a:ext cx="1110960" cy="706680"/>
          </a:xfrm>
          <a:prstGeom prst="rect">
            <a:avLst/>
          </a:prstGeom>
          <a:ln w="0">
            <a:noFill/>
          </a:ln>
        </p:spPr>
      </p:pic>
      <p:pic>
        <p:nvPicPr>
          <p:cNvPr id="151" name="Object 43" descr=""/>
          <p:cNvPicPr/>
          <p:nvPr/>
        </p:nvPicPr>
        <p:blipFill>
          <a:blip r:embed="rId15"/>
          <a:stretch/>
        </p:blipFill>
        <p:spPr>
          <a:xfrm>
            <a:off x="11021040" y="6979320"/>
            <a:ext cx="3116880" cy="1032480"/>
          </a:xfrm>
          <a:prstGeom prst="rect">
            <a:avLst/>
          </a:prstGeom>
          <a:ln w="0">
            <a:noFill/>
          </a:ln>
        </p:spPr>
      </p:pic>
      <p:pic>
        <p:nvPicPr>
          <p:cNvPr id="152" name="Object 44" descr=""/>
          <p:cNvPicPr/>
          <p:nvPr/>
        </p:nvPicPr>
        <p:blipFill>
          <a:blip r:embed="rId16"/>
          <a:stretch/>
        </p:blipFill>
        <p:spPr>
          <a:xfrm>
            <a:off x="16094880" y="6219000"/>
            <a:ext cx="1292400" cy="674280"/>
          </a:xfrm>
          <a:prstGeom prst="rect">
            <a:avLst/>
          </a:prstGeom>
          <a:ln w="0">
            <a:noFill/>
          </a:ln>
        </p:spPr>
      </p:pic>
      <p:pic>
        <p:nvPicPr>
          <p:cNvPr id="153" name="Object 45" descr=""/>
          <p:cNvPicPr/>
          <p:nvPr/>
        </p:nvPicPr>
        <p:blipFill>
          <a:blip r:embed="rId17"/>
          <a:stretch/>
        </p:blipFill>
        <p:spPr>
          <a:xfrm>
            <a:off x="14236920" y="6979320"/>
            <a:ext cx="3116880" cy="1031760"/>
          </a:xfrm>
          <a:prstGeom prst="rect">
            <a:avLst/>
          </a:prstGeom>
          <a:ln w="0">
            <a:noFill/>
          </a:ln>
        </p:spPr>
      </p:pic>
      <p:pic>
        <p:nvPicPr>
          <p:cNvPr id="154" name="Object 46" descr=""/>
          <p:cNvPicPr/>
          <p:nvPr/>
        </p:nvPicPr>
        <p:blipFill>
          <a:blip r:embed="rId18"/>
          <a:stretch/>
        </p:blipFill>
        <p:spPr>
          <a:xfrm>
            <a:off x="4812120" y="6978960"/>
            <a:ext cx="2853360" cy="827640"/>
          </a:xfrm>
          <a:prstGeom prst="rect">
            <a:avLst/>
          </a:prstGeom>
          <a:ln w="0">
            <a:noFill/>
          </a:ln>
        </p:spPr>
      </p:pic>
      <p:pic>
        <p:nvPicPr>
          <p:cNvPr id="155" name="Object 47" descr=""/>
          <p:cNvPicPr/>
          <p:nvPr/>
        </p:nvPicPr>
        <p:blipFill>
          <a:blip r:embed="rId19"/>
          <a:stretch/>
        </p:blipFill>
        <p:spPr>
          <a:xfrm>
            <a:off x="7885080" y="6978960"/>
            <a:ext cx="3245400" cy="2466720"/>
          </a:xfrm>
          <a:prstGeom prst="rect">
            <a:avLst/>
          </a:prstGeom>
          <a:ln w="0">
            <a:noFill/>
          </a:ln>
        </p:spPr>
      </p:pic>
      <p:grpSp>
        <p:nvGrpSpPr>
          <p:cNvPr id="156" name="그룹 1015"/>
          <p:cNvGrpSpPr/>
          <p:nvPr/>
        </p:nvGrpSpPr>
        <p:grpSpPr>
          <a:xfrm>
            <a:off x="435600" y="270360"/>
            <a:ext cx="17551800" cy="408600"/>
            <a:chOff x="435600" y="270360"/>
            <a:chExt cx="17551800" cy="408600"/>
          </a:xfrm>
        </p:grpSpPr>
        <p:grpSp>
          <p:nvGrpSpPr>
            <p:cNvPr id="157" name="그룹 1016"/>
            <p:cNvGrpSpPr/>
            <p:nvPr/>
          </p:nvGrpSpPr>
          <p:grpSpPr>
            <a:xfrm>
              <a:off x="2466360" y="384480"/>
              <a:ext cx="15521040" cy="294480"/>
              <a:chOff x="2466360" y="384480"/>
              <a:chExt cx="15521040" cy="294480"/>
            </a:xfrm>
          </p:grpSpPr>
          <p:grpSp>
            <p:nvGrpSpPr>
              <p:cNvPr id="158" name="그룹 1017"/>
              <p:cNvGrpSpPr/>
              <p:nvPr/>
            </p:nvGrpSpPr>
            <p:grpSpPr>
              <a:xfrm>
                <a:off x="2466360" y="491400"/>
                <a:ext cx="15245280" cy="40320"/>
                <a:chOff x="2466360" y="491400"/>
                <a:chExt cx="15245280" cy="40320"/>
              </a:xfrm>
            </p:grpSpPr>
            <p:pic>
              <p:nvPicPr>
                <p:cNvPr id="159" name="Object 51" descr=""/>
                <p:cNvPicPr/>
                <p:nvPr/>
              </p:nvPicPr>
              <p:blipFill>
                <a:blip r:embed="rId20"/>
                <a:stretch/>
              </p:blipFill>
              <p:spPr>
                <a:xfrm>
                  <a:off x="2466360" y="491400"/>
                  <a:ext cx="15245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60" name="그룹 1018"/>
              <p:cNvGrpSpPr/>
              <p:nvPr/>
            </p:nvGrpSpPr>
            <p:grpSpPr>
              <a:xfrm>
                <a:off x="17692920" y="384480"/>
                <a:ext cx="294480" cy="294480"/>
                <a:chOff x="17692920" y="384480"/>
                <a:chExt cx="294480" cy="294480"/>
              </a:xfrm>
            </p:grpSpPr>
            <p:pic>
              <p:nvPicPr>
                <p:cNvPr id="161" name="Object 54" descr=""/>
                <p:cNvPicPr/>
                <p:nvPr/>
              </p:nvPicPr>
              <p:blipFill>
                <a:blip r:embed="rId21"/>
                <a:stretch/>
              </p:blipFill>
              <p:spPr>
                <a:xfrm>
                  <a:off x="17692920" y="384480"/>
                  <a:ext cx="294480" cy="2944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162" name="Object 57" descr=""/>
            <p:cNvPicPr/>
            <p:nvPr/>
          </p:nvPicPr>
          <p:blipFill>
            <a:blip r:embed="rId22"/>
            <a:stretch/>
          </p:blipFill>
          <p:spPr>
            <a:xfrm>
              <a:off x="435600" y="270360"/>
              <a:ext cx="1420920" cy="3747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001"/>
          <p:cNvGrpSpPr/>
          <p:nvPr/>
        </p:nvGrpSpPr>
        <p:grpSpPr>
          <a:xfrm>
            <a:off x="3841560" y="1434960"/>
            <a:ext cx="7202520" cy="7202520"/>
            <a:chOff x="3841560" y="1434960"/>
            <a:chExt cx="7202520" cy="7202520"/>
          </a:xfrm>
        </p:grpSpPr>
        <p:pic>
          <p:nvPicPr>
            <p:cNvPr id="164" name="Object 2" descr=""/>
            <p:cNvPicPr/>
            <p:nvPr/>
          </p:nvPicPr>
          <p:blipFill>
            <a:blip r:embed="rId1"/>
            <a:stretch/>
          </p:blipFill>
          <p:spPr>
            <a:xfrm>
              <a:off x="3841560" y="1434960"/>
              <a:ext cx="7202520" cy="7202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5" name="그룹 1002"/>
          <p:cNvGrpSpPr/>
          <p:nvPr/>
        </p:nvGrpSpPr>
        <p:grpSpPr>
          <a:xfrm>
            <a:off x="1341720" y="2619360"/>
            <a:ext cx="4834080" cy="4834080"/>
            <a:chOff x="1341720" y="2619360"/>
            <a:chExt cx="4834080" cy="4834080"/>
          </a:xfrm>
        </p:grpSpPr>
        <p:pic>
          <p:nvPicPr>
            <p:cNvPr id="166" name="Object 5" descr=""/>
            <p:cNvPicPr/>
            <p:nvPr/>
          </p:nvPicPr>
          <p:blipFill>
            <a:blip r:embed="rId2"/>
            <a:stretch/>
          </p:blipFill>
          <p:spPr>
            <a:xfrm>
              <a:off x="134172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7" name="그룹 1003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168" name="Object 8" descr=""/>
            <p:cNvPicPr/>
            <p:nvPr/>
          </p:nvPicPr>
          <p:blipFill>
            <a:blip r:embed="rId3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9" name="그룹 1004"/>
          <p:cNvGrpSpPr/>
          <p:nvPr/>
        </p:nvGrpSpPr>
        <p:grpSpPr>
          <a:xfrm>
            <a:off x="5025960" y="2619360"/>
            <a:ext cx="4834080" cy="4834080"/>
            <a:chOff x="5025960" y="2619360"/>
            <a:chExt cx="4834080" cy="4834080"/>
          </a:xfrm>
        </p:grpSpPr>
        <p:pic>
          <p:nvPicPr>
            <p:cNvPr id="170" name="Object 11" descr=""/>
            <p:cNvPicPr/>
            <p:nvPr/>
          </p:nvPicPr>
          <p:blipFill>
            <a:blip r:embed="rId4"/>
            <a:stretch/>
          </p:blipFill>
          <p:spPr>
            <a:xfrm>
              <a:off x="5025960" y="2619360"/>
              <a:ext cx="4834080" cy="48340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1" name="Object 13" descr=""/>
          <p:cNvPicPr/>
          <p:nvPr/>
        </p:nvPicPr>
        <p:blipFill>
          <a:blip r:embed="rId5"/>
          <a:stretch/>
        </p:blipFill>
        <p:spPr>
          <a:xfrm>
            <a:off x="6990120" y="4091040"/>
            <a:ext cx="6120000" cy="2228040"/>
          </a:xfrm>
          <a:prstGeom prst="rect">
            <a:avLst/>
          </a:prstGeom>
          <a:ln w="0">
            <a:noFill/>
          </a:ln>
        </p:spPr>
      </p:pic>
      <p:grpSp>
        <p:nvGrpSpPr>
          <p:cNvPr id="172" name="그룹 1005"/>
          <p:cNvGrpSpPr/>
          <p:nvPr/>
        </p:nvGrpSpPr>
        <p:grpSpPr>
          <a:xfrm>
            <a:off x="13349160" y="4667400"/>
            <a:ext cx="3466440" cy="259560"/>
            <a:chOff x="13349160" y="4667400"/>
            <a:chExt cx="3466440" cy="259560"/>
          </a:xfrm>
        </p:grpSpPr>
        <p:pic>
          <p:nvPicPr>
            <p:cNvPr id="173" name="Object 15" descr=""/>
            <p:cNvPicPr/>
            <p:nvPr/>
          </p:nvPicPr>
          <p:blipFill>
            <a:blip r:embed="rId6"/>
            <a:stretch/>
          </p:blipFill>
          <p:spPr>
            <a:xfrm>
              <a:off x="13349160" y="4667400"/>
              <a:ext cx="3466440" cy="259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4" name="그룹 1006"/>
          <p:cNvGrpSpPr/>
          <p:nvPr/>
        </p:nvGrpSpPr>
        <p:grpSpPr>
          <a:xfrm>
            <a:off x="437040" y="265680"/>
            <a:ext cx="17550360" cy="412200"/>
            <a:chOff x="437040" y="265680"/>
            <a:chExt cx="17550360" cy="412200"/>
          </a:xfrm>
        </p:grpSpPr>
        <p:grpSp>
          <p:nvGrpSpPr>
            <p:cNvPr id="175" name="그룹 1007"/>
            <p:cNvGrpSpPr/>
            <p:nvPr/>
          </p:nvGrpSpPr>
          <p:grpSpPr>
            <a:xfrm>
              <a:off x="2503080" y="384120"/>
              <a:ext cx="15484320" cy="293760"/>
              <a:chOff x="2503080" y="384120"/>
              <a:chExt cx="15484320" cy="293760"/>
            </a:xfrm>
          </p:grpSpPr>
          <p:grpSp>
            <p:nvGrpSpPr>
              <p:cNvPr id="176" name="그룹 1008"/>
              <p:cNvGrpSpPr/>
              <p:nvPr/>
            </p:nvGrpSpPr>
            <p:grpSpPr>
              <a:xfrm>
                <a:off x="2503080" y="490680"/>
                <a:ext cx="15209280" cy="40320"/>
                <a:chOff x="2503080" y="490680"/>
                <a:chExt cx="15209280" cy="40320"/>
              </a:xfrm>
            </p:grpSpPr>
            <p:pic>
              <p:nvPicPr>
                <p:cNvPr id="177" name="Object 20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2503080" y="490680"/>
                  <a:ext cx="15209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78" name="그룹 1009"/>
              <p:cNvGrpSpPr/>
              <p:nvPr/>
            </p:nvGrpSpPr>
            <p:grpSpPr>
              <a:xfrm>
                <a:off x="17693640" y="384120"/>
                <a:ext cx="293760" cy="293760"/>
                <a:chOff x="17693640" y="384120"/>
                <a:chExt cx="293760" cy="293760"/>
              </a:xfrm>
            </p:grpSpPr>
            <p:pic>
              <p:nvPicPr>
                <p:cNvPr id="179" name="Object 23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17693640" y="384120"/>
                  <a:ext cx="293760" cy="2937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180" name="Object 26" descr=""/>
            <p:cNvPicPr/>
            <p:nvPr/>
          </p:nvPicPr>
          <p:blipFill>
            <a:blip r:embed="rId9"/>
            <a:stretch/>
          </p:blipFill>
          <p:spPr>
            <a:xfrm>
              <a:off x="437040" y="265680"/>
              <a:ext cx="1171800" cy="355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그룹 1001"/>
          <p:cNvGrpSpPr/>
          <p:nvPr/>
        </p:nvGrpSpPr>
        <p:grpSpPr>
          <a:xfrm>
            <a:off x="-228600" y="-95400"/>
            <a:ext cx="6171120" cy="10571040"/>
            <a:chOff x="-228600" y="-95400"/>
            <a:chExt cx="6171120" cy="10571040"/>
          </a:xfrm>
        </p:grpSpPr>
        <p:pic>
          <p:nvPicPr>
            <p:cNvPr id="182" name="Object 2" descr=""/>
            <p:cNvPicPr/>
            <p:nvPr/>
          </p:nvPicPr>
          <p:blipFill>
            <a:blip r:embed="rId1"/>
            <a:stretch/>
          </p:blipFill>
          <p:spPr>
            <a:xfrm>
              <a:off x="-228600" y="-95400"/>
              <a:ext cx="6171120" cy="10571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3" name="그룹 1002"/>
          <p:cNvGrpSpPr/>
          <p:nvPr/>
        </p:nvGrpSpPr>
        <p:grpSpPr>
          <a:xfrm>
            <a:off x="2033280" y="1280880"/>
            <a:ext cx="7818840" cy="7818840"/>
            <a:chOff x="2033280" y="1280880"/>
            <a:chExt cx="7818840" cy="7818840"/>
          </a:xfrm>
        </p:grpSpPr>
        <p:pic>
          <p:nvPicPr>
            <p:cNvPr id="184" name="Object 5" descr=""/>
            <p:cNvPicPr/>
            <p:nvPr/>
          </p:nvPicPr>
          <p:blipFill>
            <a:blip r:embed="rId2"/>
            <a:stretch/>
          </p:blipFill>
          <p:spPr>
            <a:xfrm>
              <a:off x="2033280" y="1280880"/>
              <a:ext cx="7818840" cy="7818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5" name="그룹 1003"/>
          <p:cNvGrpSpPr/>
          <p:nvPr/>
        </p:nvGrpSpPr>
        <p:grpSpPr>
          <a:xfrm>
            <a:off x="2400120" y="1647720"/>
            <a:ext cx="7085520" cy="7085520"/>
            <a:chOff x="2400120" y="1647720"/>
            <a:chExt cx="7085520" cy="7085520"/>
          </a:xfrm>
        </p:grpSpPr>
        <p:pic>
          <p:nvPicPr>
            <p:cNvPr id="186" name="Object 8" descr=""/>
            <p:cNvPicPr/>
            <p:nvPr/>
          </p:nvPicPr>
          <p:blipFill>
            <a:blip r:embed="rId3"/>
            <a:stretch/>
          </p:blipFill>
          <p:spPr>
            <a:xfrm>
              <a:off x="2400120" y="1647720"/>
              <a:ext cx="7085520" cy="7085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7" name="Object 10" descr=""/>
          <p:cNvPicPr/>
          <p:nvPr/>
        </p:nvPicPr>
        <p:blipFill>
          <a:blip r:embed="rId4"/>
          <a:stretch/>
        </p:blipFill>
        <p:spPr>
          <a:xfrm>
            <a:off x="10247760" y="2773800"/>
            <a:ext cx="6384240" cy="1676160"/>
          </a:xfrm>
          <a:prstGeom prst="rect">
            <a:avLst/>
          </a:prstGeom>
          <a:ln w="0">
            <a:noFill/>
          </a:ln>
        </p:spPr>
      </p:pic>
      <p:pic>
        <p:nvPicPr>
          <p:cNvPr id="188" name="Object 11" descr=""/>
          <p:cNvPicPr/>
          <p:nvPr/>
        </p:nvPicPr>
        <p:blipFill>
          <a:blip r:embed="rId5"/>
          <a:stretch/>
        </p:blipFill>
        <p:spPr>
          <a:xfrm>
            <a:off x="10361880" y="4902480"/>
            <a:ext cx="6867000" cy="2139120"/>
          </a:xfrm>
          <a:prstGeom prst="rect">
            <a:avLst/>
          </a:prstGeom>
          <a:ln w="0">
            <a:noFill/>
          </a:ln>
        </p:spPr>
      </p:pic>
      <p:grpSp>
        <p:nvGrpSpPr>
          <p:cNvPr id="189" name="그룹 1004"/>
          <p:cNvGrpSpPr/>
          <p:nvPr/>
        </p:nvGrpSpPr>
        <p:grpSpPr>
          <a:xfrm>
            <a:off x="435600" y="270360"/>
            <a:ext cx="17551800" cy="408600"/>
            <a:chOff x="435600" y="270360"/>
            <a:chExt cx="17551800" cy="408600"/>
          </a:xfrm>
        </p:grpSpPr>
        <p:grpSp>
          <p:nvGrpSpPr>
            <p:cNvPr id="190" name="그룹 1005"/>
            <p:cNvGrpSpPr/>
            <p:nvPr/>
          </p:nvGrpSpPr>
          <p:grpSpPr>
            <a:xfrm>
              <a:off x="2466360" y="384480"/>
              <a:ext cx="15521040" cy="294480"/>
              <a:chOff x="2466360" y="384480"/>
              <a:chExt cx="15521040" cy="294480"/>
            </a:xfrm>
          </p:grpSpPr>
          <p:grpSp>
            <p:nvGrpSpPr>
              <p:cNvPr id="191" name="그룹 1006"/>
              <p:cNvGrpSpPr/>
              <p:nvPr/>
            </p:nvGrpSpPr>
            <p:grpSpPr>
              <a:xfrm>
                <a:off x="2466360" y="491400"/>
                <a:ext cx="15245280" cy="40320"/>
                <a:chOff x="2466360" y="491400"/>
                <a:chExt cx="15245280" cy="40320"/>
              </a:xfrm>
            </p:grpSpPr>
            <p:pic>
              <p:nvPicPr>
                <p:cNvPr id="192" name="Object 15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2466360" y="491400"/>
                  <a:ext cx="15245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93" name="그룹 1007"/>
              <p:cNvGrpSpPr/>
              <p:nvPr/>
            </p:nvGrpSpPr>
            <p:grpSpPr>
              <a:xfrm>
                <a:off x="17692920" y="384480"/>
                <a:ext cx="294480" cy="294480"/>
                <a:chOff x="17692920" y="384480"/>
                <a:chExt cx="294480" cy="294480"/>
              </a:xfrm>
            </p:grpSpPr>
            <p:pic>
              <p:nvPicPr>
                <p:cNvPr id="194" name="Object 18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17692920" y="384480"/>
                  <a:ext cx="294480" cy="2944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195" name="Object 21" descr=""/>
            <p:cNvPicPr/>
            <p:nvPr/>
          </p:nvPicPr>
          <p:blipFill>
            <a:blip r:embed="rId8"/>
            <a:stretch/>
          </p:blipFill>
          <p:spPr>
            <a:xfrm>
              <a:off x="435600" y="270360"/>
              <a:ext cx="1840320" cy="374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6" name="그룹 1008"/>
          <p:cNvGrpSpPr/>
          <p:nvPr/>
        </p:nvGrpSpPr>
        <p:grpSpPr>
          <a:xfrm>
            <a:off x="10438200" y="2102040"/>
            <a:ext cx="6390000" cy="259560"/>
            <a:chOff x="10438200" y="2102040"/>
            <a:chExt cx="6390000" cy="259560"/>
          </a:xfrm>
        </p:grpSpPr>
        <p:pic>
          <p:nvPicPr>
            <p:cNvPr id="197" name="Object 24" descr=""/>
            <p:cNvPicPr/>
            <p:nvPr/>
          </p:nvPicPr>
          <p:blipFill>
            <a:blip r:embed="rId9"/>
            <a:stretch/>
          </p:blipFill>
          <p:spPr>
            <a:xfrm>
              <a:off x="10438200" y="2102040"/>
              <a:ext cx="6390000" cy="259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 1001"/>
          <p:cNvGrpSpPr/>
          <p:nvPr/>
        </p:nvGrpSpPr>
        <p:grpSpPr>
          <a:xfrm>
            <a:off x="-228600" y="-95400"/>
            <a:ext cx="6171120" cy="10571040"/>
            <a:chOff x="-228600" y="-95400"/>
            <a:chExt cx="6171120" cy="10571040"/>
          </a:xfrm>
        </p:grpSpPr>
        <p:pic>
          <p:nvPicPr>
            <p:cNvPr id="199" name="Object 2" descr=""/>
            <p:cNvPicPr/>
            <p:nvPr/>
          </p:nvPicPr>
          <p:blipFill>
            <a:blip r:embed="rId1"/>
            <a:stretch/>
          </p:blipFill>
          <p:spPr>
            <a:xfrm>
              <a:off x="-228600" y="-95400"/>
              <a:ext cx="6171120" cy="105710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0" name="Object 4" descr=""/>
          <p:cNvPicPr/>
          <p:nvPr/>
        </p:nvPicPr>
        <p:blipFill>
          <a:blip r:embed="rId2"/>
          <a:stretch/>
        </p:blipFill>
        <p:spPr>
          <a:xfrm>
            <a:off x="347040" y="2955960"/>
            <a:ext cx="1809360" cy="1460880"/>
          </a:xfrm>
          <a:prstGeom prst="rect">
            <a:avLst/>
          </a:prstGeom>
          <a:ln w="0">
            <a:noFill/>
          </a:ln>
        </p:spPr>
      </p:pic>
      <p:pic>
        <p:nvPicPr>
          <p:cNvPr id="201" name="Object 5" descr=""/>
          <p:cNvPicPr/>
          <p:nvPr/>
        </p:nvPicPr>
        <p:blipFill>
          <a:blip r:embed="rId3"/>
          <a:stretch/>
        </p:blipFill>
        <p:spPr>
          <a:xfrm>
            <a:off x="444600" y="5177880"/>
            <a:ext cx="5385960" cy="3763800"/>
          </a:xfrm>
          <a:prstGeom prst="rect">
            <a:avLst/>
          </a:prstGeom>
          <a:ln w="0">
            <a:noFill/>
          </a:ln>
        </p:spPr>
      </p:pic>
      <p:grpSp>
        <p:nvGrpSpPr>
          <p:cNvPr id="202" name="그룹 1002"/>
          <p:cNvGrpSpPr/>
          <p:nvPr/>
        </p:nvGrpSpPr>
        <p:grpSpPr>
          <a:xfrm>
            <a:off x="435600" y="270360"/>
            <a:ext cx="17551800" cy="408600"/>
            <a:chOff x="435600" y="270360"/>
            <a:chExt cx="17551800" cy="408600"/>
          </a:xfrm>
        </p:grpSpPr>
        <p:grpSp>
          <p:nvGrpSpPr>
            <p:cNvPr id="203" name="그룹 1003"/>
            <p:cNvGrpSpPr/>
            <p:nvPr/>
          </p:nvGrpSpPr>
          <p:grpSpPr>
            <a:xfrm>
              <a:off x="2466360" y="384480"/>
              <a:ext cx="15521040" cy="294480"/>
              <a:chOff x="2466360" y="384480"/>
              <a:chExt cx="15521040" cy="294480"/>
            </a:xfrm>
          </p:grpSpPr>
          <p:grpSp>
            <p:nvGrpSpPr>
              <p:cNvPr id="204" name="그룹 1004"/>
              <p:cNvGrpSpPr/>
              <p:nvPr/>
            </p:nvGrpSpPr>
            <p:grpSpPr>
              <a:xfrm>
                <a:off x="2466360" y="491400"/>
                <a:ext cx="15245280" cy="40320"/>
                <a:chOff x="2466360" y="491400"/>
                <a:chExt cx="15245280" cy="40320"/>
              </a:xfrm>
            </p:grpSpPr>
            <p:pic>
              <p:nvPicPr>
                <p:cNvPr id="205" name="Object 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2466360" y="491400"/>
                  <a:ext cx="15245280" cy="403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06" name="그룹 1005"/>
              <p:cNvGrpSpPr/>
              <p:nvPr/>
            </p:nvGrpSpPr>
            <p:grpSpPr>
              <a:xfrm>
                <a:off x="17692920" y="384480"/>
                <a:ext cx="294480" cy="294480"/>
                <a:chOff x="17692920" y="384480"/>
                <a:chExt cx="294480" cy="294480"/>
              </a:xfrm>
            </p:grpSpPr>
            <p:pic>
              <p:nvPicPr>
                <p:cNvPr id="207" name="Object 12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17692920" y="384480"/>
                  <a:ext cx="294480" cy="2944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pic>
          <p:nvPicPr>
            <p:cNvPr id="208" name="Object 15" descr=""/>
            <p:cNvPicPr/>
            <p:nvPr/>
          </p:nvPicPr>
          <p:blipFill>
            <a:blip r:embed="rId6"/>
            <a:stretch/>
          </p:blipFill>
          <p:spPr>
            <a:xfrm>
              <a:off x="435600" y="270360"/>
              <a:ext cx="1550880" cy="374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9" name="그룹 1006"/>
          <p:cNvGrpSpPr/>
          <p:nvPr/>
        </p:nvGrpSpPr>
        <p:grpSpPr>
          <a:xfrm>
            <a:off x="520920" y="2377440"/>
            <a:ext cx="4030920" cy="259560"/>
            <a:chOff x="520920" y="2377440"/>
            <a:chExt cx="4030920" cy="259560"/>
          </a:xfrm>
        </p:grpSpPr>
        <p:pic>
          <p:nvPicPr>
            <p:cNvPr id="210" name="Object 18" descr=""/>
            <p:cNvPicPr/>
            <p:nvPr/>
          </p:nvPicPr>
          <p:blipFill>
            <a:blip r:embed="rId7"/>
            <a:stretch/>
          </p:blipFill>
          <p:spPr>
            <a:xfrm>
              <a:off x="520920" y="2377440"/>
              <a:ext cx="4030920" cy="259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1" name="그룹 1007"/>
          <p:cNvGrpSpPr/>
          <p:nvPr/>
        </p:nvGrpSpPr>
        <p:grpSpPr>
          <a:xfrm>
            <a:off x="7788240" y="2012760"/>
            <a:ext cx="8895960" cy="7175880"/>
            <a:chOff x="7788240" y="2012760"/>
            <a:chExt cx="8895960" cy="7175880"/>
          </a:xfrm>
        </p:grpSpPr>
        <p:pic>
          <p:nvPicPr>
            <p:cNvPr id="212" name="Object 21" descr=""/>
            <p:cNvPicPr/>
            <p:nvPr/>
          </p:nvPicPr>
          <p:blipFill>
            <a:blip r:embed="rId8"/>
            <a:stretch/>
          </p:blipFill>
          <p:spPr>
            <a:xfrm>
              <a:off x="7788240" y="2012760"/>
              <a:ext cx="8895960" cy="7175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LibreOffice/7.3.1.3$Windows_X86_64 LibreOffice_project/a69ca51ded25f3eefd52d7bf9a5fad8c90b87951</Application>
  <AppVersion>15.0000</AppVersion>
  <Words>0</Words>
  <Paragraphs>0</Paragraphs>
  <Company>officegen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2022-05-30T09:56:02Z</dcterms:created>
  <dc:creator>officegen</dc:creator>
  <dc:description/>
  <dc:language>ko-KR</dc:language>
  <cp:lastModifiedBy>officegen</cp:lastModifiedBy>
  <dcterms:modified xsi:type="dcterms:W3CDTF">2022-05-30T09:56:02Z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12</vt:r8>
  </property>
</Properties>
</file>