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7C819-2BFE-42AF-B819-F83EEA918D11}" v="72" dt="2024-02-09T15:30:37.452"/>
    <p1510:client id="{CC8A2309-CE7D-8ED7-2EB4-B9549F0BE6EB}" v="2" dt="2024-02-09T14:50:44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6" autoAdjust="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ed Hamzeh" userId="S::hamzehh@westminster.ac.uk::abe3448a-8e55-4c5f-a8ca-87aa62e75e8e" providerId="AD" clId="Web-{CC8A2309-CE7D-8ED7-2EB4-B9549F0BE6EB}"/>
    <pc:docChg chg="modSld">
      <pc:chgData name="Hamed Hamzeh" userId="S::hamzehh@westminster.ac.uk::abe3448a-8e55-4c5f-a8ca-87aa62e75e8e" providerId="AD" clId="Web-{CC8A2309-CE7D-8ED7-2EB4-B9549F0BE6EB}" dt="2024-02-09T14:50:44.685" v="1"/>
      <pc:docMkLst>
        <pc:docMk/>
      </pc:docMkLst>
      <pc:sldChg chg="addSp delSp modSp">
        <pc:chgData name="Hamed Hamzeh" userId="S::hamzehh@westminster.ac.uk::abe3448a-8e55-4c5f-a8ca-87aa62e75e8e" providerId="AD" clId="Web-{CC8A2309-CE7D-8ED7-2EB4-B9549F0BE6EB}" dt="2024-02-09T14:50:44.685" v="1"/>
        <pc:sldMkLst>
          <pc:docMk/>
          <pc:sldMk cId="2596526743" sldId="299"/>
        </pc:sldMkLst>
        <pc:spChg chg="add del mod">
          <ac:chgData name="Hamed Hamzeh" userId="S::hamzehh@westminster.ac.uk::abe3448a-8e55-4c5f-a8ca-87aa62e75e8e" providerId="AD" clId="Web-{CC8A2309-CE7D-8ED7-2EB4-B9549F0BE6EB}" dt="2024-02-09T14:50:44.685" v="1"/>
          <ac:spMkLst>
            <pc:docMk/>
            <pc:sldMk cId="2596526743" sldId="299"/>
            <ac:spMk id="19" creationId="{DECB665E-6888-3387-D89C-133B72D79521}"/>
          </ac:spMkLst>
        </pc:spChg>
        <pc:graphicFrameChg chg="add del">
          <ac:chgData name="Hamed Hamzeh" userId="S::hamzehh@westminster.ac.uk::abe3448a-8e55-4c5f-a8ca-87aa62e75e8e" providerId="AD" clId="Web-{CC8A2309-CE7D-8ED7-2EB4-B9549F0BE6EB}" dt="2024-02-09T14:50:44.685" v="1"/>
          <ac:graphicFrameMkLst>
            <pc:docMk/>
            <pc:sldMk cId="2596526743" sldId="299"/>
            <ac:graphicFrameMk id="5" creationId="{951CF97F-9C53-D799-1FE7-DB84A4692206}"/>
          </ac:graphicFrameMkLst>
        </pc:graphicFrameChg>
      </pc:sldChg>
    </pc:docChg>
  </pc:docChgLst>
  <pc:docChgLst>
    <pc:chgData name="Hamed Hamzeh" userId="abe3448a-8e55-4c5f-a8ca-87aa62e75e8e" providerId="ADAL" clId="{272D3195-BE40-4F7B-8511-8303EF50E7B7}"/>
    <pc:docChg chg="undo redo custSel addSld delSld modSld">
      <pc:chgData name="Hamed Hamzeh" userId="abe3448a-8e55-4c5f-a8ca-87aa62e75e8e" providerId="ADAL" clId="{272D3195-BE40-4F7B-8511-8303EF50E7B7}" dt="2024-01-18T16:24:35.319" v="1018" actId="26606"/>
      <pc:docMkLst>
        <pc:docMk/>
      </pc:docMkLst>
      <pc:sldChg chg="new">
        <pc:chgData name="Hamed Hamzeh" userId="abe3448a-8e55-4c5f-a8ca-87aa62e75e8e" providerId="ADAL" clId="{272D3195-BE40-4F7B-8511-8303EF50E7B7}" dt="2024-01-18T13:54:24.315" v="0" actId="680"/>
        <pc:sldMkLst>
          <pc:docMk/>
          <pc:sldMk cId="755655049" sldId="256"/>
        </pc:sldMkLst>
      </pc:sldChg>
      <pc:sldChg chg="addSp delSp modSp new mod setBg">
        <pc:chgData name="Hamed Hamzeh" userId="abe3448a-8e55-4c5f-a8ca-87aa62e75e8e" providerId="ADAL" clId="{272D3195-BE40-4F7B-8511-8303EF50E7B7}" dt="2024-01-18T14:04:51.456" v="180" actId="26606"/>
        <pc:sldMkLst>
          <pc:docMk/>
          <pc:sldMk cId="590258937" sldId="257"/>
        </pc:sldMkLst>
        <pc:spChg chg="mod">
          <ac:chgData name="Hamed Hamzeh" userId="abe3448a-8e55-4c5f-a8ca-87aa62e75e8e" providerId="ADAL" clId="{272D3195-BE40-4F7B-8511-8303EF50E7B7}" dt="2024-01-18T14:04:42.438" v="178" actId="26606"/>
          <ac:spMkLst>
            <pc:docMk/>
            <pc:sldMk cId="590258937" sldId="257"/>
            <ac:spMk id="2" creationId="{70243C25-6EB7-5068-78CC-1FF3A8CF526C}"/>
          </ac:spMkLst>
        </pc:spChg>
        <pc:spChg chg="del mod">
          <ac:chgData name="Hamed Hamzeh" userId="abe3448a-8e55-4c5f-a8ca-87aa62e75e8e" providerId="ADAL" clId="{272D3195-BE40-4F7B-8511-8303EF50E7B7}" dt="2024-01-18T14:04:42.438" v="178" actId="26606"/>
          <ac:spMkLst>
            <pc:docMk/>
            <pc:sldMk cId="590258937" sldId="257"/>
            <ac:spMk id="3" creationId="{35FBDFA4-7543-3752-714F-42B356A9445D}"/>
          </ac:spMkLst>
        </pc:spChg>
        <pc:spChg chg="add del">
          <ac:chgData name="Hamed Hamzeh" userId="abe3448a-8e55-4c5f-a8ca-87aa62e75e8e" providerId="ADAL" clId="{272D3195-BE40-4F7B-8511-8303EF50E7B7}" dt="2024-01-18T14:04:42.438" v="178" actId="26606"/>
          <ac:spMkLst>
            <pc:docMk/>
            <pc:sldMk cId="590258937" sldId="257"/>
            <ac:spMk id="8" creationId="{B6CDA21F-E7AF-4C75-8395-33F58D5B0E45}"/>
          </ac:spMkLst>
        </pc:spChg>
        <pc:spChg chg="add del">
          <ac:chgData name="Hamed Hamzeh" userId="abe3448a-8e55-4c5f-a8ca-87aa62e75e8e" providerId="ADAL" clId="{272D3195-BE40-4F7B-8511-8303EF50E7B7}" dt="2024-01-18T14:04:42.438" v="178" actId="26606"/>
          <ac:spMkLst>
            <pc:docMk/>
            <pc:sldMk cId="590258937" sldId="257"/>
            <ac:spMk id="15" creationId="{D5B0017B-2ECA-49AF-B397-DC140825DF8D}"/>
          </ac:spMkLst>
        </pc:spChg>
        <pc:spChg chg="add del">
          <ac:chgData name="Hamed Hamzeh" userId="abe3448a-8e55-4c5f-a8ca-87aa62e75e8e" providerId="ADAL" clId="{272D3195-BE40-4F7B-8511-8303EF50E7B7}" dt="2024-01-18T14:04:51.456" v="180" actId="26606"/>
          <ac:spMkLst>
            <pc:docMk/>
            <pc:sldMk cId="590258937" sldId="257"/>
            <ac:spMk id="24" creationId="{B50AB553-2A96-4A92-96F2-93548E096954}"/>
          </ac:spMkLst>
        </pc:spChg>
        <pc:spChg chg="add">
          <ac:chgData name="Hamed Hamzeh" userId="abe3448a-8e55-4c5f-a8ca-87aa62e75e8e" providerId="ADAL" clId="{272D3195-BE40-4F7B-8511-8303EF50E7B7}" dt="2024-01-18T14:04:51.456" v="180" actId="26606"/>
          <ac:spMkLst>
            <pc:docMk/>
            <pc:sldMk cId="590258937" sldId="257"/>
            <ac:spMk id="29" creationId="{B50AB553-2A96-4A92-96F2-93548E096954}"/>
          </ac:spMkLst>
        </pc:spChg>
        <pc:grpChg chg="add del">
          <ac:chgData name="Hamed Hamzeh" userId="abe3448a-8e55-4c5f-a8ca-87aa62e75e8e" providerId="ADAL" clId="{272D3195-BE40-4F7B-8511-8303EF50E7B7}" dt="2024-01-18T14:04:42.438" v="178" actId="26606"/>
          <ac:grpSpMkLst>
            <pc:docMk/>
            <pc:sldMk cId="590258937" sldId="257"/>
            <ac:grpSpMk id="10" creationId="{AE1C45F0-260A-458C-96ED-C1F6D2151219}"/>
          </ac:grpSpMkLst>
        </pc:grpChg>
        <pc:graphicFrameChg chg="add mod modGraphic">
          <ac:chgData name="Hamed Hamzeh" userId="abe3448a-8e55-4c5f-a8ca-87aa62e75e8e" providerId="ADAL" clId="{272D3195-BE40-4F7B-8511-8303EF50E7B7}" dt="2024-01-18T14:04:51.456" v="180" actId="26606"/>
          <ac:graphicFrameMkLst>
            <pc:docMk/>
            <pc:sldMk cId="590258937" sldId="257"/>
            <ac:graphicFrameMk id="19" creationId="{3D00A1B5-04C5-D1C6-C848-74942453E7CF}"/>
          </ac:graphicFrameMkLst>
        </pc:graphicFrameChg>
        <pc:picChg chg="add mod">
          <ac:chgData name="Hamed Hamzeh" userId="abe3448a-8e55-4c5f-a8ca-87aa62e75e8e" providerId="ADAL" clId="{272D3195-BE40-4F7B-8511-8303EF50E7B7}" dt="2024-01-18T14:04:51.456" v="180" actId="26606"/>
          <ac:picMkLst>
            <pc:docMk/>
            <pc:sldMk cId="590258937" sldId="257"/>
            <ac:picMk id="20" creationId="{70C4C83E-13B0-0E83-075E-09B38D2E42EC}"/>
          </ac:picMkLst>
        </pc:picChg>
        <pc:cxnChg chg="add del">
          <ac:chgData name="Hamed Hamzeh" userId="abe3448a-8e55-4c5f-a8ca-87aa62e75e8e" providerId="ADAL" clId="{272D3195-BE40-4F7B-8511-8303EF50E7B7}" dt="2024-01-18T14:04:42.438" v="178" actId="26606"/>
          <ac:cxnSpMkLst>
            <pc:docMk/>
            <pc:sldMk cId="590258937" sldId="257"/>
            <ac:cxnSpMk id="17" creationId="{6CF1BAF6-AD41-4082-B212-8A1F9A2E8779}"/>
          </ac:cxnSpMkLst>
        </pc:cxnChg>
      </pc:sldChg>
      <pc:sldChg chg="addSp delSp modSp new del mod setBg">
        <pc:chgData name="Hamed Hamzeh" userId="abe3448a-8e55-4c5f-a8ca-87aa62e75e8e" providerId="ADAL" clId="{272D3195-BE40-4F7B-8511-8303EF50E7B7}" dt="2024-01-18T15:45:41.769" v="688" actId="2696"/>
        <pc:sldMkLst>
          <pc:docMk/>
          <pc:sldMk cId="150562202" sldId="258"/>
        </pc:sldMkLst>
        <pc:spChg chg="mod">
          <ac:chgData name="Hamed Hamzeh" userId="abe3448a-8e55-4c5f-a8ca-87aa62e75e8e" providerId="ADAL" clId="{272D3195-BE40-4F7B-8511-8303EF50E7B7}" dt="2024-01-18T14:53:32.979" v="588" actId="26606"/>
          <ac:spMkLst>
            <pc:docMk/>
            <pc:sldMk cId="150562202" sldId="258"/>
            <ac:spMk id="2" creationId="{4A65CD5A-4C2F-7A65-DB5A-41175A9FD9CA}"/>
          </ac:spMkLst>
        </pc:spChg>
        <pc:spChg chg="del mod">
          <ac:chgData name="Hamed Hamzeh" userId="abe3448a-8e55-4c5f-a8ca-87aa62e75e8e" providerId="ADAL" clId="{272D3195-BE40-4F7B-8511-8303EF50E7B7}" dt="2024-01-18T14:53:19.888" v="585" actId="26606"/>
          <ac:spMkLst>
            <pc:docMk/>
            <pc:sldMk cId="150562202" sldId="258"/>
            <ac:spMk id="3" creationId="{A8CFE0E2-CD9A-B789-C8C8-0DD803B51D2B}"/>
          </ac:spMkLst>
        </pc:spChg>
        <pc:spChg chg="add del">
          <ac:chgData name="Hamed Hamzeh" userId="abe3448a-8e55-4c5f-a8ca-87aa62e75e8e" providerId="ADAL" clId="{272D3195-BE40-4F7B-8511-8303EF50E7B7}" dt="2024-01-18T14:04:34.330" v="177" actId="26606"/>
          <ac:spMkLst>
            <pc:docMk/>
            <pc:sldMk cId="150562202" sldId="258"/>
            <ac:spMk id="8" creationId="{B6CDA21F-E7AF-4C75-8395-33F58D5B0E45}"/>
          </ac:spMkLst>
        </pc:spChg>
        <pc:spChg chg="add del">
          <ac:chgData name="Hamed Hamzeh" userId="abe3448a-8e55-4c5f-a8ca-87aa62e75e8e" providerId="ADAL" clId="{272D3195-BE40-4F7B-8511-8303EF50E7B7}" dt="2024-01-18T14:04:34.330" v="177" actId="26606"/>
          <ac:spMkLst>
            <pc:docMk/>
            <pc:sldMk cId="150562202" sldId="258"/>
            <ac:spMk id="15" creationId="{D5B0017B-2ECA-49AF-B397-DC140825DF8D}"/>
          </ac:spMkLst>
        </pc:spChg>
        <pc:spChg chg="add del">
          <ac:chgData name="Hamed Hamzeh" userId="abe3448a-8e55-4c5f-a8ca-87aa62e75e8e" providerId="ADAL" clId="{272D3195-BE40-4F7B-8511-8303EF50E7B7}" dt="2024-01-18T14:05:40.073" v="185" actId="26606"/>
          <ac:spMkLst>
            <pc:docMk/>
            <pc:sldMk cId="150562202" sldId="258"/>
            <ac:spMk id="22" creationId="{70DFC902-7D23-471A-B557-B6B6917D7A0D}"/>
          </ac:spMkLst>
        </pc:spChg>
        <pc:spChg chg="add del">
          <ac:chgData name="Hamed Hamzeh" userId="abe3448a-8e55-4c5f-a8ca-87aa62e75e8e" providerId="ADAL" clId="{272D3195-BE40-4F7B-8511-8303EF50E7B7}" dt="2024-01-18T14:05:40.073" v="185" actId="26606"/>
          <ac:spMkLst>
            <pc:docMk/>
            <pc:sldMk cId="150562202" sldId="258"/>
            <ac:spMk id="24" creationId="{A55D5633-D557-4DCA-982C-FF36EB7A1C00}"/>
          </ac:spMkLst>
        </pc:spChg>
        <pc:spChg chg="add del">
          <ac:chgData name="Hamed Hamzeh" userId="abe3448a-8e55-4c5f-a8ca-87aa62e75e8e" providerId="ADAL" clId="{272D3195-BE40-4F7B-8511-8303EF50E7B7}" dt="2024-01-18T14:05:40.073" v="185" actId="26606"/>
          <ac:spMkLst>
            <pc:docMk/>
            <pc:sldMk cId="150562202" sldId="258"/>
            <ac:spMk id="26" creationId="{450D3AD2-FA80-415F-A9CE-54D884561CD7}"/>
          </ac:spMkLst>
        </pc:spChg>
        <pc:spChg chg="add del">
          <ac:chgData name="Hamed Hamzeh" userId="abe3448a-8e55-4c5f-a8ca-87aa62e75e8e" providerId="ADAL" clId="{272D3195-BE40-4F7B-8511-8303EF50E7B7}" dt="2024-01-18T14:05:40.059" v="184" actId="26606"/>
          <ac:spMkLst>
            <pc:docMk/>
            <pc:sldMk cId="150562202" sldId="258"/>
            <ac:spMk id="31" creationId="{100EDD19-6802-4EC3-95CE-CFFAB042CFD6}"/>
          </ac:spMkLst>
        </pc:spChg>
        <pc:spChg chg="add del">
          <ac:chgData name="Hamed Hamzeh" userId="abe3448a-8e55-4c5f-a8ca-87aa62e75e8e" providerId="ADAL" clId="{272D3195-BE40-4F7B-8511-8303EF50E7B7}" dt="2024-01-18T14:05:40.059" v="184" actId="26606"/>
          <ac:spMkLst>
            <pc:docMk/>
            <pc:sldMk cId="150562202" sldId="258"/>
            <ac:spMk id="33" creationId="{DB17E863-922E-4C26-BD64-E8FD41D28661}"/>
          </ac:spMkLst>
        </pc:spChg>
        <pc:spChg chg="add del">
          <ac:chgData name="Hamed Hamzeh" userId="abe3448a-8e55-4c5f-a8ca-87aa62e75e8e" providerId="ADAL" clId="{272D3195-BE40-4F7B-8511-8303EF50E7B7}" dt="2024-01-18T14:53:32.979" v="588" actId="26606"/>
          <ac:spMkLst>
            <pc:docMk/>
            <pc:sldMk cId="150562202" sldId="258"/>
            <ac:spMk id="35" creationId="{450D3AD2-FA80-415F-A9CE-54D884561CD7}"/>
          </ac:spMkLst>
        </pc:spChg>
        <pc:spChg chg="add del">
          <ac:chgData name="Hamed Hamzeh" userId="abe3448a-8e55-4c5f-a8ca-87aa62e75e8e" providerId="ADAL" clId="{272D3195-BE40-4F7B-8511-8303EF50E7B7}" dt="2024-01-18T14:53:32.979" v="588" actId="26606"/>
          <ac:spMkLst>
            <pc:docMk/>
            <pc:sldMk cId="150562202" sldId="258"/>
            <ac:spMk id="36" creationId="{70DFC902-7D23-471A-B557-B6B6917D7A0D}"/>
          </ac:spMkLst>
        </pc:spChg>
        <pc:spChg chg="add del">
          <ac:chgData name="Hamed Hamzeh" userId="abe3448a-8e55-4c5f-a8ca-87aa62e75e8e" providerId="ADAL" clId="{272D3195-BE40-4F7B-8511-8303EF50E7B7}" dt="2024-01-18T14:53:32.979" v="588" actId="26606"/>
          <ac:spMkLst>
            <pc:docMk/>
            <pc:sldMk cId="150562202" sldId="258"/>
            <ac:spMk id="37" creationId="{A55D5633-D557-4DCA-982C-FF36EB7A1C00}"/>
          </ac:spMkLst>
        </pc:spChg>
        <pc:spChg chg="add del">
          <ac:chgData name="Hamed Hamzeh" userId="abe3448a-8e55-4c5f-a8ca-87aa62e75e8e" providerId="ADAL" clId="{272D3195-BE40-4F7B-8511-8303EF50E7B7}" dt="2024-01-18T14:53:32.930" v="587" actId="26606"/>
          <ac:spMkLst>
            <pc:docMk/>
            <pc:sldMk cId="150562202" sldId="258"/>
            <ac:spMk id="44" creationId="{2659FDB4-FCBE-4A89-B46D-43D4FA54464D}"/>
          </ac:spMkLst>
        </pc:spChg>
        <pc:spChg chg="add">
          <ac:chgData name="Hamed Hamzeh" userId="abe3448a-8e55-4c5f-a8ca-87aa62e75e8e" providerId="ADAL" clId="{272D3195-BE40-4F7B-8511-8303EF50E7B7}" dt="2024-01-18T14:53:32.979" v="588" actId="26606"/>
          <ac:spMkLst>
            <pc:docMk/>
            <pc:sldMk cId="150562202" sldId="258"/>
            <ac:spMk id="45" creationId="{B50AB553-2A96-4A92-96F2-93548E096954}"/>
          </ac:spMkLst>
        </pc:spChg>
        <pc:grpChg chg="add del">
          <ac:chgData name="Hamed Hamzeh" userId="abe3448a-8e55-4c5f-a8ca-87aa62e75e8e" providerId="ADAL" clId="{272D3195-BE40-4F7B-8511-8303EF50E7B7}" dt="2024-01-18T14:04:34.330" v="177" actId="26606"/>
          <ac:grpSpMkLst>
            <pc:docMk/>
            <pc:sldMk cId="150562202" sldId="258"/>
            <ac:grpSpMk id="10" creationId="{AE1C45F0-260A-458C-96ED-C1F6D2151219}"/>
          </ac:grpSpMkLst>
        </pc:grpChg>
        <pc:graphicFrameChg chg="add mod modGraphic">
          <ac:chgData name="Hamed Hamzeh" userId="abe3448a-8e55-4c5f-a8ca-87aa62e75e8e" providerId="ADAL" clId="{272D3195-BE40-4F7B-8511-8303EF50E7B7}" dt="2024-01-18T14:53:32.979" v="588" actId="26606"/>
          <ac:graphicFrameMkLst>
            <pc:docMk/>
            <pc:sldMk cId="150562202" sldId="258"/>
            <ac:graphicFrameMk id="39" creationId="{FE1BD6A5-8EE7-0FCE-D31D-E931076FFEB9}"/>
          </ac:graphicFrameMkLst>
        </pc:graphicFrameChg>
        <pc:picChg chg="add">
          <ac:chgData name="Hamed Hamzeh" userId="abe3448a-8e55-4c5f-a8ca-87aa62e75e8e" providerId="ADAL" clId="{272D3195-BE40-4F7B-8511-8303EF50E7B7}" dt="2024-01-18T14:53:32.979" v="588" actId="26606"/>
          <ac:picMkLst>
            <pc:docMk/>
            <pc:sldMk cId="150562202" sldId="258"/>
            <ac:picMk id="41" creationId="{63091B91-59C2-19F5-0EA2-217FE6E6C920}"/>
          </ac:picMkLst>
        </pc:picChg>
        <pc:cxnChg chg="add del">
          <ac:chgData name="Hamed Hamzeh" userId="abe3448a-8e55-4c5f-a8ca-87aa62e75e8e" providerId="ADAL" clId="{272D3195-BE40-4F7B-8511-8303EF50E7B7}" dt="2024-01-18T14:04:34.330" v="177" actId="26606"/>
          <ac:cxnSpMkLst>
            <pc:docMk/>
            <pc:sldMk cId="150562202" sldId="258"/>
            <ac:cxnSpMk id="17" creationId="{6CF1BAF6-AD41-4082-B212-8A1F9A2E8779}"/>
          </ac:cxnSpMkLst>
        </pc:cxnChg>
        <pc:cxnChg chg="add del">
          <ac:chgData name="Hamed Hamzeh" userId="abe3448a-8e55-4c5f-a8ca-87aa62e75e8e" providerId="ADAL" clId="{272D3195-BE40-4F7B-8511-8303EF50E7B7}" dt="2024-01-18T14:53:32.930" v="587" actId="26606"/>
          <ac:cxnSpMkLst>
            <pc:docMk/>
            <pc:sldMk cId="150562202" sldId="258"/>
            <ac:cxnSpMk id="46" creationId="{C8F51B3F-8331-4E4A-AE96-D47B1006EEAD}"/>
          </ac:cxnSpMkLst>
        </pc:cxnChg>
      </pc:sldChg>
      <pc:sldChg chg="delSp add setBg delDesignElem">
        <pc:chgData name="Hamed Hamzeh" userId="abe3448a-8e55-4c5f-a8ca-87aa62e75e8e" providerId="ADAL" clId="{272D3195-BE40-4F7B-8511-8303EF50E7B7}" dt="2024-01-18T15:45:44.665" v="692"/>
        <pc:sldMkLst>
          <pc:docMk/>
          <pc:sldMk cId="3855532716" sldId="258"/>
        </pc:sldMkLst>
        <pc:spChg chg="del">
          <ac:chgData name="Hamed Hamzeh" userId="abe3448a-8e55-4c5f-a8ca-87aa62e75e8e" providerId="ADAL" clId="{272D3195-BE40-4F7B-8511-8303EF50E7B7}" dt="2024-01-18T15:45:44.665" v="692"/>
          <ac:spMkLst>
            <pc:docMk/>
            <pc:sldMk cId="3855532716" sldId="258"/>
            <ac:spMk id="45" creationId="{B50AB553-2A96-4A92-96F2-93548E096954}"/>
          </ac:spMkLst>
        </pc:spChg>
      </pc:sldChg>
      <pc:sldChg chg="addSp delSp modSp new del mod setBg">
        <pc:chgData name="Hamed Hamzeh" userId="abe3448a-8e55-4c5f-a8ca-87aa62e75e8e" providerId="ADAL" clId="{272D3195-BE40-4F7B-8511-8303EF50E7B7}" dt="2024-01-18T15:45:41.769" v="688" actId="2696"/>
        <pc:sldMkLst>
          <pc:docMk/>
          <pc:sldMk cId="3384672170" sldId="259"/>
        </pc:sldMkLst>
        <pc:spChg chg="mod">
          <ac:chgData name="Hamed Hamzeh" userId="abe3448a-8e55-4c5f-a8ca-87aa62e75e8e" providerId="ADAL" clId="{272D3195-BE40-4F7B-8511-8303EF50E7B7}" dt="2024-01-18T14:04:30.967" v="176" actId="26606"/>
          <ac:spMkLst>
            <pc:docMk/>
            <pc:sldMk cId="3384672170" sldId="259"/>
            <ac:spMk id="2" creationId="{9335B22A-2BD4-2A86-D822-CFF944BFDBBE}"/>
          </ac:spMkLst>
        </pc:spChg>
        <pc:spChg chg="add del mod">
          <ac:chgData name="Hamed Hamzeh" userId="abe3448a-8e55-4c5f-a8ca-87aa62e75e8e" providerId="ADAL" clId="{272D3195-BE40-4F7B-8511-8303EF50E7B7}" dt="2024-01-18T14:53:57.898" v="592" actId="26606"/>
          <ac:spMkLst>
            <pc:docMk/>
            <pc:sldMk cId="3384672170" sldId="259"/>
            <ac:spMk id="3" creationId="{6F3E190F-48D3-B785-5C44-3D44745C05D7}"/>
          </ac:spMkLst>
        </pc:spChg>
        <pc:spChg chg="add">
          <ac:chgData name="Hamed Hamzeh" userId="abe3448a-8e55-4c5f-a8ca-87aa62e75e8e" providerId="ADAL" clId="{272D3195-BE40-4F7B-8511-8303EF50E7B7}" dt="2024-01-18T14:04:30.967" v="176" actId="26606"/>
          <ac:spMkLst>
            <pc:docMk/>
            <pc:sldMk cId="3384672170" sldId="259"/>
            <ac:spMk id="8" creationId="{70DFC902-7D23-471A-B557-B6B6917D7A0D}"/>
          </ac:spMkLst>
        </pc:spChg>
        <pc:spChg chg="add">
          <ac:chgData name="Hamed Hamzeh" userId="abe3448a-8e55-4c5f-a8ca-87aa62e75e8e" providerId="ADAL" clId="{272D3195-BE40-4F7B-8511-8303EF50E7B7}" dt="2024-01-18T14:04:30.967" v="176" actId="26606"/>
          <ac:spMkLst>
            <pc:docMk/>
            <pc:sldMk cId="3384672170" sldId="259"/>
            <ac:spMk id="10" creationId="{A55D5633-D557-4DCA-982C-FF36EB7A1C00}"/>
          </ac:spMkLst>
        </pc:spChg>
        <pc:spChg chg="add">
          <ac:chgData name="Hamed Hamzeh" userId="abe3448a-8e55-4c5f-a8ca-87aa62e75e8e" providerId="ADAL" clId="{272D3195-BE40-4F7B-8511-8303EF50E7B7}" dt="2024-01-18T14:04:30.967" v="176" actId="26606"/>
          <ac:spMkLst>
            <pc:docMk/>
            <pc:sldMk cId="3384672170" sldId="259"/>
            <ac:spMk id="12" creationId="{450D3AD2-FA80-415F-A9CE-54D884561CD7}"/>
          </ac:spMkLst>
        </pc:spChg>
        <pc:graphicFrameChg chg="add del">
          <ac:chgData name="Hamed Hamzeh" userId="abe3448a-8e55-4c5f-a8ca-87aa62e75e8e" providerId="ADAL" clId="{272D3195-BE40-4F7B-8511-8303EF50E7B7}" dt="2024-01-18T14:53:57.879" v="591" actId="26606"/>
          <ac:graphicFrameMkLst>
            <pc:docMk/>
            <pc:sldMk cId="3384672170" sldId="259"/>
            <ac:graphicFrameMk id="14" creationId="{A6D2C42F-9DE9-F885-3CED-C690E98F9E8D}"/>
          </ac:graphicFrameMkLst>
        </pc:graphicFrameChg>
        <pc:graphicFrameChg chg="add">
          <ac:chgData name="Hamed Hamzeh" userId="abe3448a-8e55-4c5f-a8ca-87aa62e75e8e" providerId="ADAL" clId="{272D3195-BE40-4F7B-8511-8303EF50E7B7}" dt="2024-01-18T14:53:57.898" v="592" actId="26606"/>
          <ac:graphicFrameMkLst>
            <pc:docMk/>
            <pc:sldMk cId="3384672170" sldId="259"/>
            <ac:graphicFrameMk id="16" creationId="{99DF0DE2-F209-3FA3-A92F-145220034812}"/>
          </ac:graphicFrameMkLst>
        </pc:graphicFrameChg>
      </pc:sldChg>
      <pc:sldChg chg="delSp add del setBg delDesignElem">
        <pc:chgData name="Hamed Hamzeh" userId="abe3448a-8e55-4c5f-a8ca-87aa62e75e8e" providerId="ADAL" clId="{272D3195-BE40-4F7B-8511-8303EF50E7B7}" dt="2024-01-18T15:46:25.071" v="695" actId="47"/>
        <pc:sldMkLst>
          <pc:docMk/>
          <pc:sldMk cId="4288541351" sldId="259"/>
        </pc:sldMkLst>
        <pc:spChg chg="del">
          <ac:chgData name="Hamed Hamzeh" userId="abe3448a-8e55-4c5f-a8ca-87aa62e75e8e" providerId="ADAL" clId="{272D3195-BE40-4F7B-8511-8303EF50E7B7}" dt="2024-01-18T15:45:44.665" v="692"/>
          <ac:spMkLst>
            <pc:docMk/>
            <pc:sldMk cId="4288541351" sldId="259"/>
            <ac:spMk id="8" creationId="{70DFC902-7D23-471A-B557-B6B6917D7A0D}"/>
          </ac:spMkLst>
        </pc:spChg>
        <pc:spChg chg="del">
          <ac:chgData name="Hamed Hamzeh" userId="abe3448a-8e55-4c5f-a8ca-87aa62e75e8e" providerId="ADAL" clId="{272D3195-BE40-4F7B-8511-8303EF50E7B7}" dt="2024-01-18T15:45:44.665" v="692"/>
          <ac:spMkLst>
            <pc:docMk/>
            <pc:sldMk cId="4288541351" sldId="259"/>
            <ac:spMk id="10" creationId="{A55D5633-D557-4DCA-982C-FF36EB7A1C00}"/>
          </ac:spMkLst>
        </pc:spChg>
        <pc:spChg chg="del">
          <ac:chgData name="Hamed Hamzeh" userId="abe3448a-8e55-4c5f-a8ca-87aa62e75e8e" providerId="ADAL" clId="{272D3195-BE40-4F7B-8511-8303EF50E7B7}" dt="2024-01-18T15:45:44.665" v="692"/>
          <ac:spMkLst>
            <pc:docMk/>
            <pc:sldMk cId="4288541351" sldId="259"/>
            <ac:spMk id="12" creationId="{450D3AD2-FA80-415F-A9CE-54D884561CD7}"/>
          </ac:spMkLst>
        </pc:spChg>
      </pc:sldChg>
      <pc:sldChg chg="delSp add del setBg delDesignElem">
        <pc:chgData name="Hamed Hamzeh" userId="abe3448a-8e55-4c5f-a8ca-87aa62e75e8e" providerId="ADAL" clId="{272D3195-BE40-4F7B-8511-8303EF50E7B7}" dt="2024-01-18T15:46:25.071" v="695" actId="47"/>
        <pc:sldMkLst>
          <pc:docMk/>
          <pc:sldMk cId="793055915" sldId="260"/>
        </pc:sldMkLst>
        <pc:spChg chg="del">
          <ac:chgData name="Hamed Hamzeh" userId="abe3448a-8e55-4c5f-a8ca-87aa62e75e8e" providerId="ADAL" clId="{272D3195-BE40-4F7B-8511-8303EF50E7B7}" dt="2024-01-18T15:45:44.665" v="692"/>
          <ac:spMkLst>
            <pc:docMk/>
            <pc:sldMk cId="793055915" sldId="260"/>
            <ac:spMk id="15" creationId="{BACC6370-2D7E-4714-9D71-7542949D7D5D}"/>
          </ac:spMkLst>
        </pc:spChg>
        <pc:spChg chg="del">
          <ac:chgData name="Hamed Hamzeh" userId="abe3448a-8e55-4c5f-a8ca-87aa62e75e8e" providerId="ADAL" clId="{272D3195-BE40-4F7B-8511-8303EF50E7B7}" dt="2024-01-18T15:45:44.665" v="692"/>
          <ac:spMkLst>
            <pc:docMk/>
            <pc:sldMk cId="793055915" sldId="260"/>
            <ac:spMk id="16" creationId="{256B2C21-A230-48C0-8DF1-C46611373C44}"/>
          </ac:spMkLst>
        </pc:spChg>
        <pc:spChg chg="del">
          <ac:chgData name="Hamed Hamzeh" userId="abe3448a-8e55-4c5f-a8ca-87aa62e75e8e" providerId="ADAL" clId="{272D3195-BE40-4F7B-8511-8303EF50E7B7}" dt="2024-01-18T15:45:44.665" v="692"/>
          <ac:spMkLst>
            <pc:docMk/>
            <pc:sldMk cId="793055915" sldId="260"/>
            <ac:spMk id="17" creationId="{3847E18C-932D-4C95-AABA-FEC7C9499AD7}"/>
          </ac:spMkLst>
        </pc:spChg>
        <pc:spChg chg="del">
          <ac:chgData name="Hamed Hamzeh" userId="abe3448a-8e55-4c5f-a8ca-87aa62e75e8e" providerId="ADAL" clId="{272D3195-BE40-4F7B-8511-8303EF50E7B7}" dt="2024-01-18T15:45:44.665" v="692"/>
          <ac:spMkLst>
            <pc:docMk/>
            <pc:sldMk cId="793055915" sldId="260"/>
            <ac:spMk id="24" creationId="{3150CB11-0C61-439E-910F-5787759E72A0}"/>
          </ac:spMkLst>
        </pc:spChg>
        <pc:spChg chg="del">
          <ac:chgData name="Hamed Hamzeh" userId="abe3448a-8e55-4c5f-a8ca-87aa62e75e8e" providerId="ADAL" clId="{272D3195-BE40-4F7B-8511-8303EF50E7B7}" dt="2024-01-18T15:45:44.665" v="692"/>
          <ac:spMkLst>
            <pc:docMk/>
            <pc:sldMk cId="793055915" sldId="260"/>
            <ac:spMk id="26" creationId="{43F8A58B-5155-44CE-A5FF-7647B47D0A7A}"/>
          </ac:spMkLst>
        </pc:spChg>
        <pc:spChg chg="del">
          <ac:chgData name="Hamed Hamzeh" userId="abe3448a-8e55-4c5f-a8ca-87aa62e75e8e" providerId="ADAL" clId="{272D3195-BE40-4F7B-8511-8303EF50E7B7}" dt="2024-01-18T15:45:44.665" v="692"/>
          <ac:spMkLst>
            <pc:docMk/>
            <pc:sldMk cId="793055915" sldId="260"/>
            <ac:spMk id="28" creationId="{443F2ACA-E6D6-4028-82DD-F03C262D5DE6}"/>
          </ac:spMkLst>
        </pc:spChg>
      </pc:sldChg>
      <pc:sldChg chg="addSp delSp modSp new del mod setBg">
        <pc:chgData name="Hamed Hamzeh" userId="abe3448a-8e55-4c5f-a8ca-87aa62e75e8e" providerId="ADAL" clId="{272D3195-BE40-4F7B-8511-8303EF50E7B7}" dt="2024-01-18T15:45:41.769" v="688" actId="2696"/>
        <pc:sldMkLst>
          <pc:docMk/>
          <pc:sldMk cId="1327569917" sldId="260"/>
        </pc:sldMkLst>
        <pc:spChg chg="mod">
          <ac:chgData name="Hamed Hamzeh" userId="abe3448a-8e55-4c5f-a8ca-87aa62e75e8e" providerId="ADAL" clId="{272D3195-BE40-4F7B-8511-8303EF50E7B7}" dt="2024-01-18T15:23:06.232" v="612" actId="26606"/>
          <ac:spMkLst>
            <pc:docMk/>
            <pc:sldMk cId="1327569917" sldId="260"/>
            <ac:spMk id="2" creationId="{D4033ECD-484C-F86E-4DDC-C481635590A2}"/>
          </ac:spMkLst>
        </pc:spChg>
        <pc:spChg chg="add del mod">
          <ac:chgData name="Hamed Hamzeh" userId="abe3448a-8e55-4c5f-a8ca-87aa62e75e8e" providerId="ADAL" clId="{272D3195-BE40-4F7B-8511-8303EF50E7B7}" dt="2024-01-18T15:22:52.702" v="610" actId="26606"/>
          <ac:spMkLst>
            <pc:docMk/>
            <pc:sldMk cId="1327569917" sldId="260"/>
            <ac:spMk id="3" creationId="{2CB6C37A-C9E0-7886-7646-8195C182819A}"/>
          </ac:spMkLst>
        </pc:spChg>
        <pc:spChg chg="add del">
          <ac:chgData name="Hamed Hamzeh" userId="abe3448a-8e55-4c5f-a8ca-87aa62e75e8e" providerId="ADAL" clId="{272D3195-BE40-4F7B-8511-8303EF50E7B7}" dt="2024-01-18T15:22:52.702" v="610" actId="26606"/>
          <ac:spMkLst>
            <pc:docMk/>
            <pc:sldMk cId="1327569917" sldId="260"/>
            <ac:spMk id="8" creationId="{70DFC902-7D23-471A-B557-B6B6917D7A0D}"/>
          </ac:spMkLst>
        </pc:spChg>
        <pc:spChg chg="add del">
          <ac:chgData name="Hamed Hamzeh" userId="abe3448a-8e55-4c5f-a8ca-87aa62e75e8e" providerId="ADAL" clId="{272D3195-BE40-4F7B-8511-8303EF50E7B7}" dt="2024-01-18T15:22:52.702" v="610" actId="26606"/>
          <ac:spMkLst>
            <pc:docMk/>
            <pc:sldMk cId="1327569917" sldId="260"/>
            <ac:spMk id="10" creationId="{A55D5633-D557-4DCA-982C-FF36EB7A1C00}"/>
          </ac:spMkLst>
        </pc:spChg>
        <pc:spChg chg="add del">
          <ac:chgData name="Hamed Hamzeh" userId="abe3448a-8e55-4c5f-a8ca-87aa62e75e8e" providerId="ADAL" clId="{272D3195-BE40-4F7B-8511-8303EF50E7B7}" dt="2024-01-18T15:22:52.702" v="610" actId="26606"/>
          <ac:spMkLst>
            <pc:docMk/>
            <pc:sldMk cId="1327569917" sldId="260"/>
            <ac:spMk id="12" creationId="{450D3AD2-FA80-415F-A9CE-54D884561CD7}"/>
          </ac:spMkLst>
        </pc:spChg>
        <pc:spChg chg="add del">
          <ac:chgData name="Hamed Hamzeh" userId="abe3448a-8e55-4c5f-a8ca-87aa62e75e8e" providerId="ADAL" clId="{272D3195-BE40-4F7B-8511-8303EF50E7B7}" dt="2024-01-18T15:23:06.232" v="612" actId="26606"/>
          <ac:spMkLst>
            <pc:docMk/>
            <pc:sldMk cId="1327569917" sldId="260"/>
            <ac:spMk id="15" creationId="{BACC6370-2D7E-4714-9D71-7542949D7D5D}"/>
          </ac:spMkLst>
        </pc:spChg>
        <pc:spChg chg="add del">
          <ac:chgData name="Hamed Hamzeh" userId="abe3448a-8e55-4c5f-a8ca-87aa62e75e8e" providerId="ADAL" clId="{272D3195-BE40-4F7B-8511-8303EF50E7B7}" dt="2024-01-18T15:23:06.232" v="612" actId="26606"/>
          <ac:spMkLst>
            <pc:docMk/>
            <pc:sldMk cId="1327569917" sldId="260"/>
            <ac:spMk id="16" creationId="{256B2C21-A230-48C0-8DF1-C46611373C44}"/>
          </ac:spMkLst>
        </pc:spChg>
        <pc:spChg chg="add del">
          <ac:chgData name="Hamed Hamzeh" userId="abe3448a-8e55-4c5f-a8ca-87aa62e75e8e" providerId="ADAL" clId="{272D3195-BE40-4F7B-8511-8303EF50E7B7}" dt="2024-01-18T15:23:06.232" v="612" actId="26606"/>
          <ac:spMkLst>
            <pc:docMk/>
            <pc:sldMk cId="1327569917" sldId="260"/>
            <ac:spMk id="17" creationId="{3847E18C-932D-4C95-AABA-FEC7C9499AD7}"/>
          </ac:spMkLst>
        </pc:spChg>
        <pc:spChg chg="add del">
          <ac:chgData name="Hamed Hamzeh" userId="abe3448a-8e55-4c5f-a8ca-87aa62e75e8e" providerId="ADAL" clId="{272D3195-BE40-4F7B-8511-8303EF50E7B7}" dt="2024-01-18T14:54:37.758" v="597" actId="26606"/>
          <ac:spMkLst>
            <pc:docMk/>
            <pc:sldMk cId="1327569917" sldId="260"/>
            <ac:spMk id="18" creationId="{53B021B3-DE93-4AB7-8A18-CF5F1CED88B8}"/>
          </ac:spMkLst>
        </pc:spChg>
        <pc:spChg chg="add del">
          <ac:chgData name="Hamed Hamzeh" userId="abe3448a-8e55-4c5f-a8ca-87aa62e75e8e" providerId="ADAL" clId="{272D3195-BE40-4F7B-8511-8303EF50E7B7}" dt="2024-01-18T14:54:37.758" v="597" actId="26606"/>
          <ac:spMkLst>
            <pc:docMk/>
            <pc:sldMk cId="1327569917" sldId="260"/>
            <ac:spMk id="20" creationId="{52D502E5-F6B4-4D58-B4AE-FC466FF15EE8}"/>
          </ac:spMkLst>
        </pc:spChg>
        <pc:spChg chg="add del">
          <ac:chgData name="Hamed Hamzeh" userId="abe3448a-8e55-4c5f-a8ca-87aa62e75e8e" providerId="ADAL" clId="{272D3195-BE40-4F7B-8511-8303EF50E7B7}" dt="2024-01-18T14:54:37.758" v="597" actId="26606"/>
          <ac:spMkLst>
            <pc:docMk/>
            <pc:sldMk cId="1327569917" sldId="260"/>
            <ac:spMk id="22" creationId="{9DECDBF4-02B6-4BB4-B65B-B8107AD6A9E8}"/>
          </ac:spMkLst>
        </pc:spChg>
        <pc:spChg chg="add del">
          <ac:chgData name="Hamed Hamzeh" userId="abe3448a-8e55-4c5f-a8ca-87aa62e75e8e" providerId="ADAL" clId="{272D3195-BE40-4F7B-8511-8303EF50E7B7}" dt="2024-01-18T15:23:06.232" v="612" actId="26606"/>
          <ac:spMkLst>
            <pc:docMk/>
            <pc:sldMk cId="1327569917" sldId="260"/>
            <ac:spMk id="24" creationId="{3150CB11-0C61-439E-910F-5787759E72A0}"/>
          </ac:spMkLst>
        </pc:spChg>
        <pc:spChg chg="add del">
          <ac:chgData name="Hamed Hamzeh" userId="abe3448a-8e55-4c5f-a8ca-87aa62e75e8e" providerId="ADAL" clId="{272D3195-BE40-4F7B-8511-8303EF50E7B7}" dt="2024-01-18T15:23:06.232" v="612" actId="26606"/>
          <ac:spMkLst>
            <pc:docMk/>
            <pc:sldMk cId="1327569917" sldId="260"/>
            <ac:spMk id="26" creationId="{43F8A58B-5155-44CE-A5FF-7647B47D0A7A}"/>
          </ac:spMkLst>
        </pc:spChg>
        <pc:spChg chg="add del">
          <ac:chgData name="Hamed Hamzeh" userId="abe3448a-8e55-4c5f-a8ca-87aa62e75e8e" providerId="ADAL" clId="{272D3195-BE40-4F7B-8511-8303EF50E7B7}" dt="2024-01-18T14:54:36.980" v="596" actId="26606"/>
          <ac:spMkLst>
            <pc:docMk/>
            <pc:sldMk cId="1327569917" sldId="260"/>
            <ac:spMk id="27" creationId="{AE5A632B-B15A-489E-8337-BC0F40DBC21F}"/>
          </ac:spMkLst>
        </pc:spChg>
        <pc:spChg chg="add del">
          <ac:chgData name="Hamed Hamzeh" userId="abe3448a-8e55-4c5f-a8ca-87aa62e75e8e" providerId="ADAL" clId="{272D3195-BE40-4F7B-8511-8303EF50E7B7}" dt="2024-01-18T15:23:06.232" v="612" actId="26606"/>
          <ac:spMkLst>
            <pc:docMk/>
            <pc:sldMk cId="1327569917" sldId="260"/>
            <ac:spMk id="28" creationId="{443F2ACA-E6D6-4028-82DD-F03C262D5DE6}"/>
          </ac:spMkLst>
        </pc:spChg>
        <pc:spChg chg="add del">
          <ac:chgData name="Hamed Hamzeh" userId="abe3448a-8e55-4c5f-a8ca-87aa62e75e8e" providerId="ADAL" clId="{272D3195-BE40-4F7B-8511-8303EF50E7B7}" dt="2024-01-18T14:54:36.980" v="596" actId="26606"/>
          <ac:spMkLst>
            <pc:docMk/>
            <pc:sldMk cId="1327569917" sldId="260"/>
            <ac:spMk id="29" creationId="{6E895C8D-1379-40B8-8B1B-B6F5AEAF0A6C}"/>
          </ac:spMkLst>
        </pc:spChg>
        <pc:spChg chg="add del">
          <ac:chgData name="Hamed Hamzeh" userId="abe3448a-8e55-4c5f-a8ca-87aa62e75e8e" providerId="ADAL" clId="{272D3195-BE40-4F7B-8511-8303EF50E7B7}" dt="2024-01-18T14:54:36.980" v="596" actId="26606"/>
          <ac:spMkLst>
            <pc:docMk/>
            <pc:sldMk cId="1327569917" sldId="260"/>
            <ac:spMk id="31" creationId="{651547D7-AD18-407B-A5F4-F8225B5DCFCC}"/>
          </ac:spMkLst>
        </pc:spChg>
        <pc:spChg chg="add del">
          <ac:chgData name="Hamed Hamzeh" userId="abe3448a-8e55-4c5f-a8ca-87aa62e75e8e" providerId="ADAL" clId="{272D3195-BE40-4F7B-8511-8303EF50E7B7}" dt="2024-01-18T15:23:06.232" v="612" actId="26606"/>
          <ac:spMkLst>
            <pc:docMk/>
            <pc:sldMk cId="1327569917" sldId="260"/>
            <ac:spMk id="34" creationId="{BACC6370-2D7E-4714-9D71-7542949D7D5D}"/>
          </ac:spMkLst>
        </pc:spChg>
        <pc:spChg chg="add del">
          <ac:chgData name="Hamed Hamzeh" userId="abe3448a-8e55-4c5f-a8ca-87aa62e75e8e" providerId="ADAL" clId="{272D3195-BE40-4F7B-8511-8303EF50E7B7}" dt="2024-01-18T15:23:06.232" v="612" actId="26606"/>
          <ac:spMkLst>
            <pc:docMk/>
            <pc:sldMk cId="1327569917" sldId="260"/>
            <ac:spMk id="36" creationId="{F68B3F68-107C-434F-AA38-110D5EA91B85}"/>
          </ac:spMkLst>
        </pc:spChg>
        <pc:spChg chg="add del">
          <ac:chgData name="Hamed Hamzeh" userId="abe3448a-8e55-4c5f-a8ca-87aa62e75e8e" providerId="ADAL" clId="{272D3195-BE40-4F7B-8511-8303EF50E7B7}" dt="2024-01-18T15:23:06.232" v="612" actId="26606"/>
          <ac:spMkLst>
            <pc:docMk/>
            <pc:sldMk cId="1327569917" sldId="260"/>
            <ac:spMk id="38" creationId="{AAD0DBB9-1A4B-4391-81D4-CB19F9AB918A}"/>
          </ac:spMkLst>
        </pc:spChg>
        <pc:spChg chg="add del">
          <ac:chgData name="Hamed Hamzeh" userId="abe3448a-8e55-4c5f-a8ca-87aa62e75e8e" providerId="ADAL" clId="{272D3195-BE40-4F7B-8511-8303EF50E7B7}" dt="2024-01-18T15:23:06.232" v="612" actId="26606"/>
          <ac:spMkLst>
            <pc:docMk/>
            <pc:sldMk cId="1327569917" sldId="260"/>
            <ac:spMk id="40" creationId="{063BBA22-50EA-4C4D-BE05-F1CE4E63AA56}"/>
          </ac:spMkLst>
        </pc:spChg>
        <pc:graphicFrameChg chg="add del mod modGraphic">
          <ac:chgData name="Hamed Hamzeh" userId="abe3448a-8e55-4c5f-a8ca-87aa62e75e8e" providerId="ADAL" clId="{272D3195-BE40-4F7B-8511-8303EF50E7B7}" dt="2024-01-18T14:54:37.758" v="597" actId="26606"/>
          <ac:graphicFrameMkLst>
            <pc:docMk/>
            <pc:sldMk cId="1327569917" sldId="260"/>
            <ac:graphicFrameMk id="14" creationId="{C2D093CF-B966-70DC-CF32-7CBE967AAF1E}"/>
          </ac:graphicFrameMkLst>
        </pc:graphicFrameChg>
        <pc:graphicFrameChg chg="add del">
          <ac:chgData name="Hamed Hamzeh" userId="abe3448a-8e55-4c5f-a8ca-87aa62e75e8e" providerId="ADAL" clId="{272D3195-BE40-4F7B-8511-8303EF50E7B7}" dt="2024-01-18T15:23:06.232" v="612" actId="26606"/>
          <ac:graphicFrameMkLst>
            <pc:docMk/>
            <pc:sldMk cId="1327569917" sldId="260"/>
            <ac:graphicFrameMk id="19" creationId="{94947326-7C26-58E5-5885-9AFDC437DC0F}"/>
          </ac:graphicFrameMkLst>
        </pc:graphicFrameChg>
        <pc:graphicFrameChg chg="add del">
          <ac:chgData name="Hamed Hamzeh" userId="abe3448a-8e55-4c5f-a8ca-87aa62e75e8e" providerId="ADAL" clId="{272D3195-BE40-4F7B-8511-8303EF50E7B7}" dt="2024-01-18T15:23:06.232" v="612" actId="26606"/>
          <ac:graphicFrameMkLst>
            <pc:docMk/>
            <pc:sldMk cId="1327569917" sldId="260"/>
            <ac:graphicFrameMk id="30" creationId="{31DAB89F-6D5F-761F-0EA4-7F048B0569F9}"/>
          </ac:graphicFrameMkLst>
        </pc:graphicFrameChg>
      </pc:sldChg>
      <pc:sldChg chg="delSp add setBg delDesignElem">
        <pc:chgData name="Hamed Hamzeh" userId="abe3448a-8e55-4c5f-a8ca-87aa62e75e8e" providerId="ADAL" clId="{272D3195-BE40-4F7B-8511-8303EF50E7B7}" dt="2024-01-18T15:46:54.787" v="701"/>
        <pc:sldMkLst>
          <pc:docMk/>
          <pc:sldMk cId="3176837180" sldId="261"/>
        </pc:sldMkLst>
        <pc:spChg chg="del">
          <ac:chgData name="Hamed Hamzeh" userId="abe3448a-8e55-4c5f-a8ca-87aa62e75e8e" providerId="ADAL" clId="{272D3195-BE40-4F7B-8511-8303EF50E7B7}" dt="2024-01-18T15:46:54.787" v="701"/>
          <ac:spMkLst>
            <pc:docMk/>
            <pc:sldMk cId="3176837180" sldId="261"/>
            <ac:spMk id="12" creationId="{71B2258F-86CA-4D4D-8270-BC05FCDEBFB3}"/>
          </ac:spMkLst>
        </pc:spChg>
      </pc:sldChg>
      <pc:sldChg chg="addSp delSp modSp new add del mod setBg modClrScheme setClrOvrMap chgLayout">
        <pc:chgData name="Hamed Hamzeh" userId="abe3448a-8e55-4c5f-a8ca-87aa62e75e8e" providerId="ADAL" clId="{272D3195-BE40-4F7B-8511-8303EF50E7B7}" dt="2024-01-18T15:46:49.537" v="696" actId="2696"/>
        <pc:sldMkLst>
          <pc:docMk/>
          <pc:sldMk cId="3284838869" sldId="261"/>
        </pc:sldMkLst>
        <pc:spChg chg="mod ord">
          <ac:chgData name="Hamed Hamzeh" userId="abe3448a-8e55-4c5f-a8ca-87aa62e75e8e" providerId="ADAL" clId="{272D3195-BE40-4F7B-8511-8303EF50E7B7}" dt="2024-01-18T14:00:24.439" v="93" actId="26606"/>
          <ac:spMkLst>
            <pc:docMk/>
            <pc:sldMk cId="3284838869" sldId="261"/>
            <ac:spMk id="2" creationId="{96ABC9EC-57BC-B1FE-CE1D-D8ACA513155C}"/>
          </ac:spMkLst>
        </pc:spChg>
        <pc:spChg chg="del mod ord">
          <ac:chgData name="Hamed Hamzeh" userId="abe3448a-8e55-4c5f-a8ca-87aa62e75e8e" providerId="ADAL" clId="{272D3195-BE40-4F7B-8511-8303EF50E7B7}" dt="2024-01-18T14:00:20.138" v="90" actId="700"/>
          <ac:spMkLst>
            <pc:docMk/>
            <pc:sldMk cId="3284838869" sldId="261"/>
            <ac:spMk id="3" creationId="{D1912E17-473F-E5D7-E659-59A2172E7E88}"/>
          </ac:spMkLst>
        </pc:spChg>
        <pc:spChg chg="add mod ord">
          <ac:chgData name="Hamed Hamzeh" userId="abe3448a-8e55-4c5f-a8ca-87aa62e75e8e" providerId="ADAL" clId="{272D3195-BE40-4F7B-8511-8303EF50E7B7}" dt="2024-01-18T14:00:24.439" v="93" actId="26606"/>
          <ac:spMkLst>
            <pc:docMk/>
            <pc:sldMk cId="3284838869" sldId="261"/>
            <ac:spMk id="4" creationId="{459C9939-2E49-7949-47C6-88F256D4FC40}"/>
          </ac:spMkLst>
        </pc:spChg>
        <pc:spChg chg="add del">
          <ac:chgData name="Hamed Hamzeh" userId="abe3448a-8e55-4c5f-a8ca-87aa62e75e8e" providerId="ADAL" clId="{272D3195-BE40-4F7B-8511-8303EF50E7B7}" dt="2024-01-18T14:00:24.439" v="92" actId="26606"/>
          <ac:spMkLst>
            <pc:docMk/>
            <pc:sldMk cId="3284838869" sldId="261"/>
            <ac:spMk id="10" creationId="{7D9D36D6-2AC5-46A1-A849-4C82D5264A3A}"/>
          </ac:spMkLst>
        </pc:spChg>
        <pc:spChg chg="add">
          <ac:chgData name="Hamed Hamzeh" userId="abe3448a-8e55-4c5f-a8ca-87aa62e75e8e" providerId="ADAL" clId="{272D3195-BE40-4F7B-8511-8303EF50E7B7}" dt="2024-01-18T14:00:24.439" v="93" actId="26606"/>
          <ac:spMkLst>
            <pc:docMk/>
            <pc:sldMk cId="3284838869" sldId="261"/>
            <ac:spMk id="12" creationId="{71B2258F-86CA-4D4D-8270-BC05FCDEBFB3}"/>
          </ac:spMkLst>
        </pc:spChg>
        <pc:picChg chg="add del">
          <ac:chgData name="Hamed Hamzeh" userId="abe3448a-8e55-4c5f-a8ca-87aa62e75e8e" providerId="ADAL" clId="{272D3195-BE40-4F7B-8511-8303EF50E7B7}" dt="2024-01-18T14:00:24.439" v="92" actId="26606"/>
          <ac:picMkLst>
            <pc:docMk/>
            <pc:sldMk cId="3284838869" sldId="261"/>
            <ac:picMk id="6" creationId="{86A85C80-C085-DA1A-D403-32C7D1A3C7B0}"/>
          </ac:picMkLst>
        </pc:picChg>
        <pc:picChg chg="add">
          <ac:chgData name="Hamed Hamzeh" userId="abe3448a-8e55-4c5f-a8ca-87aa62e75e8e" providerId="ADAL" clId="{272D3195-BE40-4F7B-8511-8303EF50E7B7}" dt="2024-01-18T14:00:24.439" v="93" actId="26606"/>
          <ac:picMkLst>
            <pc:docMk/>
            <pc:sldMk cId="3284838869" sldId="261"/>
            <ac:picMk id="13" creationId="{D87F2E20-98F0-F97A-D322-50EB98B31DE6}"/>
          </ac:picMkLst>
        </pc:picChg>
      </pc:sldChg>
      <pc:sldChg chg="addSp delSp modSp new add del mod setBg modClrScheme chgLayout">
        <pc:chgData name="Hamed Hamzeh" userId="abe3448a-8e55-4c5f-a8ca-87aa62e75e8e" providerId="ADAL" clId="{272D3195-BE40-4F7B-8511-8303EF50E7B7}" dt="2024-01-18T15:46:49.537" v="696" actId="2696"/>
        <pc:sldMkLst>
          <pc:docMk/>
          <pc:sldMk cId="2757858844" sldId="262"/>
        </pc:sldMkLst>
        <pc:spChg chg="del mod ord">
          <ac:chgData name="Hamed Hamzeh" userId="abe3448a-8e55-4c5f-a8ca-87aa62e75e8e" providerId="ADAL" clId="{272D3195-BE40-4F7B-8511-8303EF50E7B7}" dt="2024-01-18T14:00:34.066" v="95" actId="700"/>
          <ac:spMkLst>
            <pc:docMk/>
            <pc:sldMk cId="2757858844" sldId="262"/>
            <ac:spMk id="2" creationId="{3F758733-80E0-2891-7AA1-776350ED4CAD}"/>
          </ac:spMkLst>
        </pc:spChg>
        <pc:spChg chg="del mod ord">
          <ac:chgData name="Hamed Hamzeh" userId="abe3448a-8e55-4c5f-a8ca-87aa62e75e8e" providerId="ADAL" clId="{272D3195-BE40-4F7B-8511-8303EF50E7B7}" dt="2024-01-18T14:00:34.066" v="95" actId="700"/>
          <ac:spMkLst>
            <pc:docMk/>
            <pc:sldMk cId="2757858844" sldId="262"/>
            <ac:spMk id="3" creationId="{EC08AA73-5191-349A-4B6F-67925CEB54A3}"/>
          </ac:spMkLst>
        </pc:spChg>
        <pc:spChg chg="add mod ord">
          <ac:chgData name="Hamed Hamzeh" userId="abe3448a-8e55-4c5f-a8ca-87aa62e75e8e" providerId="ADAL" clId="{272D3195-BE40-4F7B-8511-8303EF50E7B7}" dt="2024-01-18T14:11:36.541" v="251" actId="26606"/>
          <ac:spMkLst>
            <pc:docMk/>
            <pc:sldMk cId="2757858844" sldId="262"/>
            <ac:spMk id="4" creationId="{DFD714D8-F50F-E79F-948D-3024FF14A8E3}"/>
          </ac:spMkLst>
        </pc:spChg>
        <pc:spChg chg="add del mod ord">
          <ac:chgData name="Hamed Hamzeh" userId="abe3448a-8e55-4c5f-a8ca-87aa62e75e8e" providerId="ADAL" clId="{272D3195-BE40-4F7B-8511-8303EF50E7B7}" dt="2024-01-18T14:11:27.917" v="250" actId="26606"/>
          <ac:spMkLst>
            <pc:docMk/>
            <pc:sldMk cId="2757858844" sldId="262"/>
            <ac:spMk id="5" creationId="{504C16EB-63D8-41B6-F496-DF80ED742502}"/>
          </ac:spMkLst>
        </pc:spChg>
        <pc:spChg chg="add del">
          <ac:chgData name="Hamed Hamzeh" userId="abe3448a-8e55-4c5f-a8ca-87aa62e75e8e" providerId="ADAL" clId="{272D3195-BE40-4F7B-8511-8303EF50E7B7}" dt="2024-01-18T14:11:36.541" v="251" actId="26606"/>
          <ac:spMkLst>
            <pc:docMk/>
            <pc:sldMk cId="2757858844" sldId="262"/>
            <ac:spMk id="8" creationId="{70DFC902-7D23-471A-B557-B6B6917D7A0D}"/>
          </ac:spMkLst>
        </pc:spChg>
        <pc:spChg chg="add del">
          <ac:chgData name="Hamed Hamzeh" userId="abe3448a-8e55-4c5f-a8ca-87aa62e75e8e" providerId="ADAL" clId="{272D3195-BE40-4F7B-8511-8303EF50E7B7}" dt="2024-01-18T14:01:39.402" v="116" actId="26606"/>
          <ac:spMkLst>
            <pc:docMk/>
            <pc:sldMk cId="2757858844" sldId="262"/>
            <ac:spMk id="9" creationId="{504C16EB-63D8-41B6-F496-DF80ED742502}"/>
          </ac:spMkLst>
        </pc:spChg>
        <pc:spChg chg="add del">
          <ac:chgData name="Hamed Hamzeh" userId="abe3448a-8e55-4c5f-a8ca-87aa62e75e8e" providerId="ADAL" clId="{272D3195-BE40-4F7B-8511-8303EF50E7B7}" dt="2024-01-18T14:01:39.402" v="116" actId="26606"/>
          <ac:spMkLst>
            <pc:docMk/>
            <pc:sldMk cId="2757858844" sldId="262"/>
            <ac:spMk id="10" creationId="{389575E1-3389-451A-A5F7-27854C25C599}"/>
          </ac:spMkLst>
        </pc:spChg>
        <pc:spChg chg="add del">
          <ac:chgData name="Hamed Hamzeh" userId="abe3448a-8e55-4c5f-a8ca-87aa62e75e8e" providerId="ADAL" clId="{272D3195-BE40-4F7B-8511-8303EF50E7B7}" dt="2024-01-18T14:11:36.541" v="251" actId="26606"/>
          <ac:spMkLst>
            <pc:docMk/>
            <pc:sldMk cId="2757858844" sldId="262"/>
            <ac:spMk id="11" creationId="{A55D5633-D557-4DCA-982C-FF36EB7A1C00}"/>
          </ac:spMkLst>
        </pc:spChg>
        <pc:spChg chg="add del">
          <ac:chgData name="Hamed Hamzeh" userId="abe3448a-8e55-4c5f-a8ca-87aa62e75e8e" providerId="ADAL" clId="{272D3195-BE40-4F7B-8511-8303EF50E7B7}" dt="2024-01-18T14:01:39.402" v="116" actId="26606"/>
          <ac:spMkLst>
            <pc:docMk/>
            <pc:sldMk cId="2757858844" sldId="262"/>
            <ac:spMk id="12" creationId="{A53CCC5C-D88E-40FB-B30B-23DCDBD01D37}"/>
          </ac:spMkLst>
        </pc:spChg>
        <pc:spChg chg="add del">
          <ac:chgData name="Hamed Hamzeh" userId="abe3448a-8e55-4c5f-a8ca-87aa62e75e8e" providerId="ADAL" clId="{272D3195-BE40-4F7B-8511-8303EF50E7B7}" dt="2024-01-18T14:11:36.541" v="251" actId="26606"/>
          <ac:spMkLst>
            <pc:docMk/>
            <pc:sldMk cId="2757858844" sldId="262"/>
            <ac:spMk id="13" creationId="{450D3AD2-FA80-415F-A9CE-54D884561CD7}"/>
          </ac:spMkLst>
        </pc:spChg>
        <pc:spChg chg="add del">
          <ac:chgData name="Hamed Hamzeh" userId="abe3448a-8e55-4c5f-a8ca-87aa62e75e8e" providerId="ADAL" clId="{272D3195-BE40-4F7B-8511-8303EF50E7B7}" dt="2024-01-18T14:01:39.402" v="116" actId="26606"/>
          <ac:spMkLst>
            <pc:docMk/>
            <pc:sldMk cId="2757858844" sldId="262"/>
            <ac:spMk id="14" creationId="{081E4A58-353D-44AE-B2FC-2A74E2E400F7}"/>
          </ac:spMkLst>
        </pc:spChg>
        <pc:spChg chg="add">
          <ac:chgData name="Hamed Hamzeh" userId="abe3448a-8e55-4c5f-a8ca-87aa62e75e8e" providerId="ADAL" clId="{272D3195-BE40-4F7B-8511-8303EF50E7B7}" dt="2024-01-18T14:11:36.541" v="251" actId="26606"/>
          <ac:spMkLst>
            <pc:docMk/>
            <pc:sldMk cId="2757858844" sldId="262"/>
            <ac:spMk id="20" creationId="{53B021B3-DE93-4AB7-8A18-CF5F1CED88B8}"/>
          </ac:spMkLst>
        </pc:spChg>
        <pc:spChg chg="add">
          <ac:chgData name="Hamed Hamzeh" userId="abe3448a-8e55-4c5f-a8ca-87aa62e75e8e" providerId="ADAL" clId="{272D3195-BE40-4F7B-8511-8303EF50E7B7}" dt="2024-01-18T14:11:36.541" v="251" actId="26606"/>
          <ac:spMkLst>
            <pc:docMk/>
            <pc:sldMk cId="2757858844" sldId="262"/>
            <ac:spMk id="22" creationId="{52D502E5-F6B4-4D58-B4AE-FC466FF15EE8}"/>
          </ac:spMkLst>
        </pc:spChg>
        <pc:spChg chg="add">
          <ac:chgData name="Hamed Hamzeh" userId="abe3448a-8e55-4c5f-a8ca-87aa62e75e8e" providerId="ADAL" clId="{272D3195-BE40-4F7B-8511-8303EF50E7B7}" dt="2024-01-18T14:11:36.541" v="251" actId="26606"/>
          <ac:spMkLst>
            <pc:docMk/>
            <pc:sldMk cId="2757858844" sldId="262"/>
            <ac:spMk id="24" creationId="{9DECDBF4-02B6-4BB4-B65B-B8107AD6A9E8}"/>
          </ac:spMkLst>
        </pc:spChg>
        <pc:graphicFrameChg chg="add del">
          <ac:chgData name="Hamed Hamzeh" userId="abe3448a-8e55-4c5f-a8ca-87aa62e75e8e" providerId="ADAL" clId="{272D3195-BE40-4F7B-8511-8303EF50E7B7}" dt="2024-01-18T14:01:34.933" v="114" actId="26606"/>
          <ac:graphicFrameMkLst>
            <pc:docMk/>
            <pc:sldMk cId="2757858844" sldId="262"/>
            <ac:graphicFrameMk id="7" creationId="{918C0144-6FCC-6887-B0CD-1C1EE3F8D45D}"/>
          </ac:graphicFrameMkLst>
        </pc:graphicFrameChg>
        <pc:graphicFrameChg chg="add mod modGraphic">
          <ac:chgData name="Hamed Hamzeh" userId="abe3448a-8e55-4c5f-a8ca-87aa62e75e8e" providerId="ADAL" clId="{272D3195-BE40-4F7B-8511-8303EF50E7B7}" dt="2024-01-18T14:11:36.541" v="251" actId="26606"/>
          <ac:graphicFrameMkLst>
            <pc:docMk/>
            <pc:sldMk cId="2757858844" sldId="262"/>
            <ac:graphicFrameMk id="15" creationId="{79442DEA-361A-F096-9DDE-A34C9D60ED91}"/>
          </ac:graphicFrameMkLst>
        </pc:graphicFrameChg>
      </pc:sldChg>
      <pc:sldChg chg="delSp add setBg delDesignElem">
        <pc:chgData name="Hamed Hamzeh" userId="abe3448a-8e55-4c5f-a8ca-87aa62e75e8e" providerId="ADAL" clId="{272D3195-BE40-4F7B-8511-8303EF50E7B7}" dt="2024-01-18T15:46:54.787" v="701"/>
        <pc:sldMkLst>
          <pc:docMk/>
          <pc:sldMk cId="3444667453" sldId="262"/>
        </pc:sldMkLst>
        <pc:spChg chg="del">
          <ac:chgData name="Hamed Hamzeh" userId="abe3448a-8e55-4c5f-a8ca-87aa62e75e8e" providerId="ADAL" clId="{272D3195-BE40-4F7B-8511-8303EF50E7B7}" dt="2024-01-18T15:46:54.787" v="701"/>
          <ac:spMkLst>
            <pc:docMk/>
            <pc:sldMk cId="3444667453" sldId="262"/>
            <ac:spMk id="20" creationId="{53B021B3-DE93-4AB7-8A18-CF5F1CED88B8}"/>
          </ac:spMkLst>
        </pc:spChg>
        <pc:spChg chg="del">
          <ac:chgData name="Hamed Hamzeh" userId="abe3448a-8e55-4c5f-a8ca-87aa62e75e8e" providerId="ADAL" clId="{272D3195-BE40-4F7B-8511-8303EF50E7B7}" dt="2024-01-18T15:46:54.787" v="701"/>
          <ac:spMkLst>
            <pc:docMk/>
            <pc:sldMk cId="3444667453" sldId="262"/>
            <ac:spMk id="22" creationId="{52D502E5-F6B4-4D58-B4AE-FC466FF15EE8}"/>
          </ac:spMkLst>
        </pc:spChg>
        <pc:spChg chg="del">
          <ac:chgData name="Hamed Hamzeh" userId="abe3448a-8e55-4c5f-a8ca-87aa62e75e8e" providerId="ADAL" clId="{272D3195-BE40-4F7B-8511-8303EF50E7B7}" dt="2024-01-18T15:46:54.787" v="701"/>
          <ac:spMkLst>
            <pc:docMk/>
            <pc:sldMk cId="3444667453" sldId="262"/>
            <ac:spMk id="24" creationId="{9DECDBF4-02B6-4BB4-B65B-B8107AD6A9E8}"/>
          </ac:spMkLst>
        </pc:spChg>
      </pc:sldChg>
      <pc:sldChg chg="addSp delSp modSp new add del mod setBg">
        <pc:chgData name="Hamed Hamzeh" userId="abe3448a-8e55-4c5f-a8ca-87aa62e75e8e" providerId="ADAL" clId="{272D3195-BE40-4F7B-8511-8303EF50E7B7}" dt="2024-01-18T15:46:49.537" v="696" actId="2696"/>
        <pc:sldMkLst>
          <pc:docMk/>
          <pc:sldMk cId="411497281" sldId="263"/>
        </pc:sldMkLst>
        <pc:spChg chg="mod">
          <ac:chgData name="Hamed Hamzeh" userId="abe3448a-8e55-4c5f-a8ca-87aa62e75e8e" providerId="ADAL" clId="{272D3195-BE40-4F7B-8511-8303EF50E7B7}" dt="2024-01-18T14:10:19.074" v="223" actId="26606"/>
          <ac:spMkLst>
            <pc:docMk/>
            <pc:sldMk cId="411497281" sldId="263"/>
            <ac:spMk id="2" creationId="{DB3ED357-6E9B-053A-1C41-CF7760F01FA3}"/>
          </ac:spMkLst>
        </pc:spChg>
        <pc:spChg chg="del mod">
          <ac:chgData name="Hamed Hamzeh" userId="abe3448a-8e55-4c5f-a8ca-87aa62e75e8e" providerId="ADAL" clId="{272D3195-BE40-4F7B-8511-8303EF50E7B7}" dt="2024-01-18T14:10:19.074" v="223" actId="26606"/>
          <ac:spMkLst>
            <pc:docMk/>
            <pc:sldMk cId="411497281" sldId="263"/>
            <ac:spMk id="3" creationId="{40C5E9B2-6829-F2F7-2648-339474D2622A}"/>
          </ac:spMkLst>
        </pc:spChg>
        <pc:spChg chg="add del">
          <ac:chgData name="Hamed Hamzeh" userId="abe3448a-8e55-4c5f-a8ca-87aa62e75e8e" providerId="ADAL" clId="{272D3195-BE40-4F7B-8511-8303EF50E7B7}" dt="2024-01-18T14:10:19.074" v="223" actId="26606"/>
          <ac:spMkLst>
            <pc:docMk/>
            <pc:sldMk cId="411497281" sldId="263"/>
            <ac:spMk id="8" creationId="{70DFC902-7D23-471A-B557-B6B6917D7A0D}"/>
          </ac:spMkLst>
        </pc:spChg>
        <pc:spChg chg="add del">
          <ac:chgData name="Hamed Hamzeh" userId="abe3448a-8e55-4c5f-a8ca-87aa62e75e8e" providerId="ADAL" clId="{272D3195-BE40-4F7B-8511-8303EF50E7B7}" dt="2024-01-18T14:10:19.074" v="223" actId="26606"/>
          <ac:spMkLst>
            <pc:docMk/>
            <pc:sldMk cId="411497281" sldId="263"/>
            <ac:spMk id="10" creationId="{A55D5633-D557-4DCA-982C-FF36EB7A1C00}"/>
          </ac:spMkLst>
        </pc:spChg>
        <pc:spChg chg="add del">
          <ac:chgData name="Hamed Hamzeh" userId="abe3448a-8e55-4c5f-a8ca-87aa62e75e8e" providerId="ADAL" clId="{272D3195-BE40-4F7B-8511-8303EF50E7B7}" dt="2024-01-18T14:10:19.074" v="223" actId="26606"/>
          <ac:spMkLst>
            <pc:docMk/>
            <pc:sldMk cId="411497281" sldId="263"/>
            <ac:spMk id="12" creationId="{450D3AD2-FA80-415F-A9CE-54D884561CD7}"/>
          </ac:spMkLst>
        </pc:spChg>
        <pc:spChg chg="add">
          <ac:chgData name="Hamed Hamzeh" userId="abe3448a-8e55-4c5f-a8ca-87aa62e75e8e" providerId="ADAL" clId="{272D3195-BE40-4F7B-8511-8303EF50E7B7}" dt="2024-01-18T14:10:19.074" v="223" actId="26606"/>
          <ac:spMkLst>
            <pc:docMk/>
            <pc:sldMk cId="411497281" sldId="263"/>
            <ac:spMk id="18" creationId="{53B021B3-DE93-4AB7-8A18-CF5F1CED88B8}"/>
          </ac:spMkLst>
        </pc:spChg>
        <pc:spChg chg="add">
          <ac:chgData name="Hamed Hamzeh" userId="abe3448a-8e55-4c5f-a8ca-87aa62e75e8e" providerId="ADAL" clId="{272D3195-BE40-4F7B-8511-8303EF50E7B7}" dt="2024-01-18T14:10:19.074" v="223" actId="26606"/>
          <ac:spMkLst>
            <pc:docMk/>
            <pc:sldMk cId="411497281" sldId="263"/>
            <ac:spMk id="20" creationId="{52D502E5-F6B4-4D58-B4AE-FC466FF15EE8}"/>
          </ac:spMkLst>
        </pc:spChg>
        <pc:spChg chg="add">
          <ac:chgData name="Hamed Hamzeh" userId="abe3448a-8e55-4c5f-a8ca-87aa62e75e8e" providerId="ADAL" clId="{272D3195-BE40-4F7B-8511-8303EF50E7B7}" dt="2024-01-18T14:10:19.074" v="223" actId="26606"/>
          <ac:spMkLst>
            <pc:docMk/>
            <pc:sldMk cId="411497281" sldId="263"/>
            <ac:spMk id="22" creationId="{9DECDBF4-02B6-4BB4-B65B-B8107AD6A9E8}"/>
          </ac:spMkLst>
        </pc:spChg>
        <pc:graphicFrameChg chg="add">
          <ac:chgData name="Hamed Hamzeh" userId="abe3448a-8e55-4c5f-a8ca-87aa62e75e8e" providerId="ADAL" clId="{272D3195-BE40-4F7B-8511-8303EF50E7B7}" dt="2024-01-18T14:10:19.074" v="223" actId="26606"/>
          <ac:graphicFrameMkLst>
            <pc:docMk/>
            <pc:sldMk cId="411497281" sldId="263"/>
            <ac:graphicFrameMk id="14" creationId="{B53DEC90-4060-3E3A-8BF8-4ED925FFB068}"/>
          </ac:graphicFrameMkLst>
        </pc:graphicFrameChg>
      </pc:sldChg>
      <pc:sldChg chg="delSp add setBg delDesignElem">
        <pc:chgData name="Hamed Hamzeh" userId="abe3448a-8e55-4c5f-a8ca-87aa62e75e8e" providerId="ADAL" clId="{272D3195-BE40-4F7B-8511-8303EF50E7B7}" dt="2024-01-18T15:46:54.787" v="701"/>
        <pc:sldMkLst>
          <pc:docMk/>
          <pc:sldMk cId="2569983038" sldId="263"/>
        </pc:sldMkLst>
        <pc:spChg chg="del">
          <ac:chgData name="Hamed Hamzeh" userId="abe3448a-8e55-4c5f-a8ca-87aa62e75e8e" providerId="ADAL" clId="{272D3195-BE40-4F7B-8511-8303EF50E7B7}" dt="2024-01-18T15:46:54.787" v="701"/>
          <ac:spMkLst>
            <pc:docMk/>
            <pc:sldMk cId="2569983038" sldId="263"/>
            <ac:spMk id="18" creationId="{53B021B3-DE93-4AB7-8A18-CF5F1CED88B8}"/>
          </ac:spMkLst>
        </pc:spChg>
        <pc:spChg chg="del">
          <ac:chgData name="Hamed Hamzeh" userId="abe3448a-8e55-4c5f-a8ca-87aa62e75e8e" providerId="ADAL" clId="{272D3195-BE40-4F7B-8511-8303EF50E7B7}" dt="2024-01-18T15:46:54.787" v="701"/>
          <ac:spMkLst>
            <pc:docMk/>
            <pc:sldMk cId="2569983038" sldId="263"/>
            <ac:spMk id="20" creationId="{52D502E5-F6B4-4D58-B4AE-FC466FF15EE8}"/>
          </ac:spMkLst>
        </pc:spChg>
        <pc:spChg chg="del">
          <ac:chgData name="Hamed Hamzeh" userId="abe3448a-8e55-4c5f-a8ca-87aa62e75e8e" providerId="ADAL" clId="{272D3195-BE40-4F7B-8511-8303EF50E7B7}" dt="2024-01-18T15:46:54.787" v="701"/>
          <ac:spMkLst>
            <pc:docMk/>
            <pc:sldMk cId="2569983038" sldId="263"/>
            <ac:spMk id="22" creationId="{9DECDBF4-02B6-4BB4-B65B-B8107AD6A9E8}"/>
          </ac:spMkLst>
        </pc:spChg>
      </pc:sldChg>
      <pc:sldChg chg="addSp delSp modSp new add del mod setBg">
        <pc:chgData name="Hamed Hamzeh" userId="abe3448a-8e55-4c5f-a8ca-87aa62e75e8e" providerId="ADAL" clId="{272D3195-BE40-4F7B-8511-8303EF50E7B7}" dt="2024-01-18T15:46:49.537" v="696" actId="2696"/>
        <pc:sldMkLst>
          <pc:docMk/>
          <pc:sldMk cId="1967561502" sldId="264"/>
        </pc:sldMkLst>
        <pc:spChg chg="mod">
          <ac:chgData name="Hamed Hamzeh" userId="abe3448a-8e55-4c5f-a8ca-87aa62e75e8e" providerId="ADAL" clId="{272D3195-BE40-4F7B-8511-8303EF50E7B7}" dt="2024-01-18T14:09:21.944" v="213" actId="26606"/>
          <ac:spMkLst>
            <pc:docMk/>
            <pc:sldMk cId="1967561502" sldId="264"/>
            <ac:spMk id="2" creationId="{B11AD1C3-2810-EB1E-EE6C-D0EC157105C4}"/>
          </ac:spMkLst>
        </pc:spChg>
        <pc:spChg chg="del mod">
          <ac:chgData name="Hamed Hamzeh" userId="abe3448a-8e55-4c5f-a8ca-87aa62e75e8e" providerId="ADAL" clId="{272D3195-BE40-4F7B-8511-8303EF50E7B7}" dt="2024-01-18T14:09:21.944" v="213" actId="26606"/>
          <ac:spMkLst>
            <pc:docMk/>
            <pc:sldMk cId="1967561502" sldId="264"/>
            <ac:spMk id="3" creationId="{D0291720-7C67-352E-934D-2A6905FD4CCC}"/>
          </ac:spMkLst>
        </pc:spChg>
        <pc:spChg chg="add del">
          <ac:chgData name="Hamed Hamzeh" userId="abe3448a-8e55-4c5f-a8ca-87aa62e75e8e" providerId="ADAL" clId="{272D3195-BE40-4F7B-8511-8303EF50E7B7}" dt="2024-01-18T14:09:21.944" v="213" actId="26606"/>
          <ac:spMkLst>
            <pc:docMk/>
            <pc:sldMk cId="1967561502" sldId="264"/>
            <ac:spMk id="8" creationId="{70DFC902-7D23-471A-B557-B6B6917D7A0D}"/>
          </ac:spMkLst>
        </pc:spChg>
        <pc:spChg chg="add del">
          <ac:chgData name="Hamed Hamzeh" userId="abe3448a-8e55-4c5f-a8ca-87aa62e75e8e" providerId="ADAL" clId="{272D3195-BE40-4F7B-8511-8303EF50E7B7}" dt="2024-01-18T14:09:21.944" v="213" actId="26606"/>
          <ac:spMkLst>
            <pc:docMk/>
            <pc:sldMk cId="1967561502" sldId="264"/>
            <ac:spMk id="10" creationId="{A55D5633-D557-4DCA-982C-FF36EB7A1C00}"/>
          </ac:spMkLst>
        </pc:spChg>
        <pc:spChg chg="add del">
          <ac:chgData name="Hamed Hamzeh" userId="abe3448a-8e55-4c5f-a8ca-87aa62e75e8e" providerId="ADAL" clId="{272D3195-BE40-4F7B-8511-8303EF50E7B7}" dt="2024-01-18T14:09:21.944" v="213" actId="26606"/>
          <ac:spMkLst>
            <pc:docMk/>
            <pc:sldMk cId="1967561502" sldId="264"/>
            <ac:spMk id="12" creationId="{450D3AD2-FA80-415F-A9CE-54D884561CD7}"/>
          </ac:spMkLst>
        </pc:spChg>
        <pc:spChg chg="add">
          <ac:chgData name="Hamed Hamzeh" userId="abe3448a-8e55-4c5f-a8ca-87aa62e75e8e" providerId="ADAL" clId="{272D3195-BE40-4F7B-8511-8303EF50E7B7}" dt="2024-01-18T14:09:21.944" v="213" actId="26606"/>
          <ac:spMkLst>
            <pc:docMk/>
            <pc:sldMk cId="1967561502" sldId="264"/>
            <ac:spMk id="18" creationId="{53B021B3-DE93-4AB7-8A18-CF5F1CED88B8}"/>
          </ac:spMkLst>
        </pc:spChg>
        <pc:spChg chg="add">
          <ac:chgData name="Hamed Hamzeh" userId="abe3448a-8e55-4c5f-a8ca-87aa62e75e8e" providerId="ADAL" clId="{272D3195-BE40-4F7B-8511-8303EF50E7B7}" dt="2024-01-18T14:09:21.944" v="213" actId="26606"/>
          <ac:spMkLst>
            <pc:docMk/>
            <pc:sldMk cId="1967561502" sldId="264"/>
            <ac:spMk id="20" creationId="{52D502E5-F6B4-4D58-B4AE-FC466FF15EE8}"/>
          </ac:spMkLst>
        </pc:spChg>
        <pc:spChg chg="add">
          <ac:chgData name="Hamed Hamzeh" userId="abe3448a-8e55-4c5f-a8ca-87aa62e75e8e" providerId="ADAL" clId="{272D3195-BE40-4F7B-8511-8303EF50E7B7}" dt="2024-01-18T14:09:21.944" v="213" actId="26606"/>
          <ac:spMkLst>
            <pc:docMk/>
            <pc:sldMk cId="1967561502" sldId="264"/>
            <ac:spMk id="22" creationId="{9DECDBF4-02B6-4BB4-B65B-B8107AD6A9E8}"/>
          </ac:spMkLst>
        </pc:spChg>
        <pc:graphicFrameChg chg="add">
          <ac:chgData name="Hamed Hamzeh" userId="abe3448a-8e55-4c5f-a8ca-87aa62e75e8e" providerId="ADAL" clId="{272D3195-BE40-4F7B-8511-8303EF50E7B7}" dt="2024-01-18T14:09:21.944" v="213" actId="26606"/>
          <ac:graphicFrameMkLst>
            <pc:docMk/>
            <pc:sldMk cId="1967561502" sldId="264"/>
            <ac:graphicFrameMk id="14" creationId="{0AB772CE-F7FF-0CCD-0E6B-FBF899DEC562}"/>
          </ac:graphicFrameMkLst>
        </pc:graphicFrameChg>
      </pc:sldChg>
      <pc:sldChg chg="delSp add setBg delDesignElem">
        <pc:chgData name="Hamed Hamzeh" userId="abe3448a-8e55-4c5f-a8ca-87aa62e75e8e" providerId="ADAL" clId="{272D3195-BE40-4F7B-8511-8303EF50E7B7}" dt="2024-01-18T15:46:54.787" v="701"/>
        <pc:sldMkLst>
          <pc:docMk/>
          <pc:sldMk cId="3686037713" sldId="264"/>
        </pc:sldMkLst>
        <pc:spChg chg="del">
          <ac:chgData name="Hamed Hamzeh" userId="abe3448a-8e55-4c5f-a8ca-87aa62e75e8e" providerId="ADAL" clId="{272D3195-BE40-4F7B-8511-8303EF50E7B7}" dt="2024-01-18T15:46:54.787" v="701"/>
          <ac:spMkLst>
            <pc:docMk/>
            <pc:sldMk cId="3686037713" sldId="264"/>
            <ac:spMk id="18" creationId="{53B021B3-DE93-4AB7-8A18-CF5F1CED88B8}"/>
          </ac:spMkLst>
        </pc:spChg>
        <pc:spChg chg="del">
          <ac:chgData name="Hamed Hamzeh" userId="abe3448a-8e55-4c5f-a8ca-87aa62e75e8e" providerId="ADAL" clId="{272D3195-BE40-4F7B-8511-8303EF50E7B7}" dt="2024-01-18T15:46:54.787" v="701"/>
          <ac:spMkLst>
            <pc:docMk/>
            <pc:sldMk cId="3686037713" sldId="264"/>
            <ac:spMk id="20" creationId="{52D502E5-F6B4-4D58-B4AE-FC466FF15EE8}"/>
          </ac:spMkLst>
        </pc:spChg>
        <pc:spChg chg="del">
          <ac:chgData name="Hamed Hamzeh" userId="abe3448a-8e55-4c5f-a8ca-87aa62e75e8e" providerId="ADAL" clId="{272D3195-BE40-4F7B-8511-8303EF50E7B7}" dt="2024-01-18T15:46:54.787" v="701"/>
          <ac:spMkLst>
            <pc:docMk/>
            <pc:sldMk cId="3686037713" sldId="264"/>
            <ac:spMk id="22" creationId="{9DECDBF4-02B6-4BB4-B65B-B8107AD6A9E8}"/>
          </ac:spMkLst>
        </pc:spChg>
      </pc:sldChg>
      <pc:sldChg chg="addSp delSp modSp new mod setBg">
        <pc:chgData name="Hamed Hamzeh" userId="abe3448a-8e55-4c5f-a8ca-87aa62e75e8e" providerId="ADAL" clId="{272D3195-BE40-4F7B-8511-8303EF50E7B7}" dt="2024-01-18T14:12:59.943" v="273" actId="26606"/>
        <pc:sldMkLst>
          <pc:docMk/>
          <pc:sldMk cId="106352116" sldId="265"/>
        </pc:sldMkLst>
        <pc:spChg chg="mod">
          <ac:chgData name="Hamed Hamzeh" userId="abe3448a-8e55-4c5f-a8ca-87aa62e75e8e" providerId="ADAL" clId="{272D3195-BE40-4F7B-8511-8303EF50E7B7}" dt="2024-01-18T14:12:59.943" v="273" actId="26606"/>
          <ac:spMkLst>
            <pc:docMk/>
            <pc:sldMk cId="106352116" sldId="265"/>
            <ac:spMk id="2" creationId="{66E14A1D-2873-2644-3C7F-4A1B306CE795}"/>
          </ac:spMkLst>
        </pc:spChg>
        <pc:spChg chg="del mod">
          <ac:chgData name="Hamed Hamzeh" userId="abe3448a-8e55-4c5f-a8ca-87aa62e75e8e" providerId="ADAL" clId="{272D3195-BE40-4F7B-8511-8303EF50E7B7}" dt="2024-01-18T14:08:30.553" v="204" actId="26606"/>
          <ac:spMkLst>
            <pc:docMk/>
            <pc:sldMk cId="106352116" sldId="265"/>
            <ac:spMk id="3" creationId="{29D5A8E1-16C6-9D49-0082-43282E58212A}"/>
          </ac:spMkLst>
        </pc:spChg>
        <pc:spChg chg="add del">
          <ac:chgData name="Hamed Hamzeh" userId="abe3448a-8e55-4c5f-a8ca-87aa62e75e8e" providerId="ADAL" clId="{272D3195-BE40-4F7B-8511-8303EF50E7B7}" dt="2024-01-18T14:12:49.742" v="262" actId="26606"/>
          <ac:spMkLst>
            <pc:docMk/>
            <pc:sldMk cId="106352116" sldId="265"/>
            <ac:spMk id="10" creationId="{53B021B3-DE93-4AB7-8A18-CF5F1CED88B8}"/>
          </ac:spMkLst>
        </pc:spChg>
        <pc:spChg chg="add del">
          <ac:chgData name="Hamed Hamzeh" userId="abe3448a-8e55-4c5f-a8ca-87aa62e75e8e" providerId="ADAL" clId="{272D3195-BE40-4F7B-8511-8303EF50E7B7}" dt="2024-01-18T14:12:49.742" v="262" actId="26606"/>
          <ac:spMkLst>
            <pc:docMk/>
            <pc:sldMk cId="106352116" sldId="265"/>
            <ac:spMk id="12" creationId="{52D502E5-F6B4-4D58-B4AE-FC466FF15EE8}"/>
          </ac:spMkLst>
        </pc:spChg>
        <pc:spChg chg="add del">
          <ac:chgData name="Hamed Hamzeh" userId="abe3448a-8e55-4c5f-a8ca-87aa62e75e8e" providerId="ADAL" clId="{272D3195-BE40-4F7B-8511-8303EF50E7B7}" dt="2024-01-18T14:12:49.742" v="262" actId="26606"/>
          <ac:spMkLst>
            <pc:docMk/>
            <pc:sldMk cId="106352116" sldId="265"/>
            <ac:spMk id="14" creationId="{9DECDBF4-02B6-4BB4-B65B-B8107AD6A9E8}"/>
          </ac:spMkLst>
        </pc:spChg>
        <pc:spChg chg="add del">
          <ac:chgData name="Hamed Hamzeh" userId="abe3448a-8e55-4c5f-a8ca-87aa62e75e8e" providerId="ADAL" clId="{272D3195-BE40-4F7B-8511-8303EF50E7B7}" dt="2024-01-18T14:12:52.157" v="264" actId="26606"/>
          <ac:spMkLst>
            <pc:docMk/>
            <pc:sldMk cId="106352116" sldId="265"/>
            <ac:spMk id="16" creationId="{955A2079-FA98-4876-80F0-72364A7D2EA4}"/>
          </ac:spMkLst>
        </pc:spChg>
        <pc:spChg chg="add del">
          <ac:chgData name="Hamed Hamzeh" userId="abe3448a-8e55-4c5f-a8ca-87aa62e75e8e" providerId="ADAL" clId="{272D3195-BE40-4F7B-8511-8303EF50E7B7}" dt="2024-01-18T14:12:56.910" v="266" actId="26606"/>
          <ac:spMkLst>
            <pc:docMk/>
            <pc:sldMk cId="106352116" sldId="265"/>
            <ac:spMk id="18" creationId="{9DBC8166-481C-4473-95F5-9A5B9073B7F1}"/>
          </ac:spMkLst>
        </pc:spChg>
        <pc:spChg chg="add del">
          <ac:chgData name="Hamed Hamzeh" userId="abe3448a-8e55-4c5f-a8ca-87aa62e75e8e" providerId="ADAL" clId="{272D3195-BE40-4F7B-8511-8303EF50E7B7}" dt="2024-01-18T14:12:56.910" v="266" actId="26606"/>
          <ac:spMkLst>
            <pc:docMk/>
            <pc:sldMk cId="106352116" sldId="265"/>
            <ac:spMk id="19" creationId="{A5A5CE6E-90AF-4D43-A014-1F9EC83EB93D}"/>
          </ac:spMkLst>
        </pc:spChg>
        <pc:spChg chg="add del">
          <ac:chgData name="Hamed Hamzeh" userId="abe3448a-8e55-4c5f-a8ca-87aa62e75e8e" providerId="ADAL" clId="{272D3195-BE40-4F7B-8511-8303EF50E7B7}" dt="2024-01-18T14:12:57.336" v="268" actId="26606"/>
          <ac:spMkLst>
            <pc:docMk/>
            <pc:sldMk cId="106352116" sldId="265"/>
            <ac:spMk id="21" creationId="{AE2B703B-46F9-481A-A605-82E2A828C4FA}"/>
          </ac:spMkLst>
        </pc:spChg>
        <pc:spChg chg="add del">
          <ac:chgData name="Hamed Hamzeh" userId="abe3448a-8e55-4c5f-a8ca-87aa62e75e8e" providerId="ADAL" clId="{272D3195-BE40-4F7B-8511-8303EF50E7B7}" dt="2024-01-18T14:12:57.336" v="268" actId="26606"/>
          <ac:spMkLst>
            <pc:docMk/>
            <pc:sldMk cId="106352116" sldId="265"/>
            <ac:spMk id="22" creationId="{F13BE4D7-0C3D-4906-B230-A1C5B4665CCF}"/>
          </ac:spMkLst>
        </pc:spChg>
        <pc:spChg chg="add del">
          <ac:chgData name="Hamed Hamzeh" userId="abe3448a-8e55-4c5f-a8ca-87aa62e75e8e" providerId="ADAL" clId="{272D3195-BE40-4F7B-8511-8303EF50E7B7}" dt="2024-01-18T14:12:58.576" v="270" actId="26606"/>
          <ac:spMkLst>
            <pc:docMk/>
            <pc:sldMk cId="106352116" sldId="265"/>
            <ac:spMk id="24" creationId="{9DBC8166-481C-4473-95F5-9A5B9073B7F1}"/>
          </ac:spMkLst>
        </pc:spChg>
        <pc:spChg chg="add del">
          <ac:chgData name="Hamed Hamzeh" userId="abe3448a-8e55-4c5f-a8ca-87aa62e75e8e" providerId="ADAL" clId="{272D3195-BE40-4F7B-8511-8303EF50E7B7}" dt="2024-01-18T14:12:58.576" v="270" actId="26606"/>
          <ac:spMkLst>
            <pc:docMk/>
            <pc:sldMk cId="106352116" sldId="265"/>
            <ac:spMk id="25" creationId="{A5A5CE6E-90AF-4D43-A014-1F9EC83EB93D}"/>
          </ac:spMkLst>
        </pc:spChg>
        <pc:spChg chg="add del">
          <ac:chgData name="Hamed Hamzeh" userId="abe3448a-8e55-4c5f-a8ca-87aa62e75e8e" providerId="ADAL" clId="{272D3195-BE40-4F7B-8511-8303EF50E7B7}" dt="2024-01-18T14:12:59.928" v="272" actId="26606"/>
          <ac:spMkLst>
            <pc:docMk/>
            <pc:sldMk cId="106352116" sldId="265"/>
            <ac:spMk id="27" creationId="{955A2079-FA98-4876-80F0-72364A7D2EA4}"/>
          </ac:spMkLst>
        </pc:spChg>
        <pc:spChg chg="add">
          <ac:chgData name="Hamed Hamzeh" userId="abe3448a-8e55-4c5f-a8ca-87aa62e75e8e" providerId="ADAL" clId="{272D3195-BE40-4F7B-8511-8303EF50E7B7}" dt="2024-01-18T14:12:59.943" v="273" actId="26606"/>
          <ac:spMkLst>
            <pc:docMk/>
            <pc:sldMk cId="106352116" sldId="265"/>
            <ac:spMk id="29" creationId="{BACC6370-2D7E-4714-9D71-7542949D7D5D}"/>
          </ac:spMkLst>
        </pc:spChg>
        <pc:spChg chg="add">
          <ac:chgData name="Hamed Hamzeh" userId="abe3448a-8e55-4c5f-a8ca-87aa62e75e8e" providerId="ADAL" clId="{272D3195-BE40-4F7B-8511-8303EF50E7B7}" dt="2024-01-18T14:12:59.943" v="273" actId="26606"/>
          <ac:spMkLst>
            <pc:docMk/>
            <pc:sldMk cId="106352116" sldId="265"/>
            <ac:spMk id="30" creationId="{F68B3F68-107C-434F-AA38-110D5EA91B85}"/>
          </ac:spMkLst>
        </pc:spChg>
        <pc:spChg chg="add">
          <ac:chgData name="Hamed Hamzeh" userId="abe3448a-8e55-4c5f-a8ca-87aa62e75e8e" providerId="ADAL" clId="{272D3195-BE40-4F7B-8511-8303EF50E7B7}" dt="2024-01-18T14:12:59.943" v="273" actId="26606"/>
          <ac:spMkLst>
            <pc:docMk/>
            <pc:sldMk cId="106352116" sldId="265"/>
            <ac:spMk id="31" creationId="{AAD0DBB9-1A4B-4391-81D4-CB19F9AB918A}"/>
          </ac:spMkLst>
        </pc:spChg>
        <pc:spChg chg="add">
          <ac:chgData name="Hamed Hamzeh" userId="abe3448a-8e55-4c5f-a8ca-87aa62e75e8e" providerId="ADAL" clId="{272D3195-BE40-4F7B-8511-8303EF50E7B7}" dt="2024-01-18T14:12:59.943" v="273" actId="26606"/>
          <ac:spMkLst>
            <pc:docMk/>
            <pc:sldMk cId="106352116" sldId="265"/>
            <ac:spMk id="32" creationId="{063BBA22-50EA-4C4D-BE05-F1CE4E63AA56}"/>
          </ac:spMkLst>
        </pc:spChg>
        <pc:graphicFrameChg chg="add mod modGraphic">
          <ac:chgData name="Hamed Hamzeh" userId="abe3448a-8e55-4c5f-a8ca-87aa62e75e8e" providerId="ADAL" clId="{272D3195-BE40-4F7B-8511-8303EF50E7B7}" dt="2024-01-18T14:12:59.943" v="273" actId="26606"/>
          <ac:graphicFrameMkLst>
            <pc:docMk/>
            <pc:sldMk cId="106352116" sldId="265"/>
            <ac:graphicFrameMk id="5" creationId="{D3264783-23CB-6CD3-FCFF-8422D57E735A}"/>
          </ac:graphicFrameMkLst>
        </pc:graphicFrameChg>
      </pc:sldChg>
      <pc:sldChg chg="addSp delSp modSp new mod setBg">
        <pc:chgData name="Hamed Hamzeh" userId="abe3448a-8e55-4c5f-a8ca-87aa62e75e8e" providerId="ADAL" clId="{272D3195-BE40-4F7B-8511-8303EF50E7B7}" dt="2024-01-18T14:12:30.078" v="259" actId="26606"/>
        <pc:sldMkLst>
          <pc:docMk/>
          <pc:sldMk cId="2182126456" sldId="266"/>
        </pc:sldMkLst>
        <pc:spChg chg="mod">
          <ac:chgData name="Hamed Hamzeh" userId="abe3448a-8e55-4c5f-a8ca-87aa62e75e8e" providerId="ADAL" clId="{272D3195-BE40-4F7B-8511-8303EF50E7B7}" dt="2024-01-18T14:12:30.078" v="259" actId="26606"/>
          <ac:spMkLst>
            <pc:docMk/>
            <pc:sldMk cId="2182126456" sldId="266"/>
            <ac:spMk id="2" creationId="{1E92FEC9-1278-B5FD-20F4-FB3B31C3CEB4}"/>
          </ac:spMkLst>
        </pc:spChg>
        <pc:spChg chg="del mod">
          <ac:chgData name="Hamed Hamzeh" userId="abe3448a-8e55-4c5f-a8ca-87aa62e75e8e" providerId="ADAL" clId="{272D3195-BE40-4F7B-8511-8303EF50E7B7}" dt="2024-01-18T14:12:30.078" v="259" actId="26606"/>
          <ac:spMkLst>
            <pc:docMk/>
            <pc:sldMk cId="2182126456" sldId="266"/>
            <ac:spMk id="3" creationId="{AAC98D12-6118-86B1-EB41-F2EC2EA9AC7D}"/>
          </ac:spMkLst>
        </pc:spChg>
        <pc:spChg chg="add">
          <ac:chgData name="Hamed Hamzeh" userId="abe3448a-8e55-4c5f-a8ca-87aa62e75e8e" providerId="ADAL" clId="{272D3195-BE40-4F7B-8511-8303EF50E7B7}" dt="2024-01-18T14:12:30.078" v="259" actId="26606"/>
          <ac:spMkLst>
            <pc:docMk/>
            <pc:sldMk cId="2182126456" sldId="266"/>
            <ac:spMk id="9" creationId="{53B021B3-DE93-4AB7-8A18-CF5F1CED88B8}"/>
          </ac:spMkLst>
        </pc:spChg>
        <pc:spChg chg="add">
          <ac:chgData name="Hamed Hamzeh" userId="abe3448a-8e55-4c5f-a8ca-87aa62e75e8e" providerId="ADAL" clId="{272D3195-BE40-4F7B-8511-8303EF50E7B7}" dt="2024-01-18T14:12:30.078" v="259" actId="26606"/>
          <ac:spMkLst>
            <pc:docMk/>
            <pc:sldMk cId="2182126456" sldId="266"/>
            <ac:spMk id="11" creationId="{52D502E5-F6B4-4D58-B4AE-FC466FF15EE8}"/>
          </ac:spMkLst>
        </pc:spChg>
        <pc:spChg chg="add">
          <ac:chgData name="Hamed Hamzeh" userId="abe3448a-8e55-4c5f-a8ca-87aa62e75e8e" providerId="ADAL" clId="{272D3195-BE40-4F7B-8511-8303EF50E7B7}" dt="2024-01-18T14:12:30.078" v="259" actId="26606"/>
          <ac:spMkLst>
            <pc:docMk/>
            <pc:sldMk cId="2182126456" sldId="266"/>
            <ac:spMk id="13" creationId="{9DECDBF4-02B6-4BB4-B65B-B8107AD6A9E8}"/>
          </ac:spMkLst>
        </pc:spChg>
        <pc:graphicFrameChg chg="add">
          <ac:chgData name="Hamed Hamzeh" userId="abe3448a-8e55-4c5f-a8ca-87aa62e75e8e" providerId="ADAL" clId="{272D3195-BE40-4F7B-8511-8303EF50E7B7}" dt="2024-01-18T14:12:30.078" v="259" actId="26606"/>
          <ac:graphicFrameMkLst>
            <pc:docMk/>
            <pc:sldMk cId="2182126456" sldId="266"/>
            <ac:graphicFrameMk id="5" creationId="{824E8D1E-4174-8F91-3C1D-55855E13F1A5}"/>
          </ac:graphicFrameMkLst>
        </pc:graphicFrameChg>
      </pc:sldChg>
      <pc:sldChg chg="addSp delSp modSp new mod setBg setClrOvrMap">
        <pc:chgData name="Hamed Hamzeh" userId="abe3448a-8e55-4c5f-a8ca-87aa62e75e8e" providerId="ADAL" clId="{272D3195-BE40-4F7B-8511-8303EF50E7B7}" dt="2024-01-18T14:18:56.873" v="310" actId="26606"/>
        <pc:sldMkLst>
          <pc:docMk/>
          <pc:sldMk cId="113148009" sldId="267"/>
        </pc:sldMkLst>
        <pc:spChg chg="mod">
          <ac:chgData name="Hamed Hamzeh" userId="abe3448a-8e55-4c5f-a8ca-87aa62e75e8e" providerId="ADAL" clId="{272D3195-BE40-4F7B-8511-8303EF50E7B7}" dt="2024-01-18T14:18:56.873" v="310" actId="26606"/>
          <ac:spMkLst>
            <pc:docMk/>
            <pc:sldMk cId="113148009" sldId="267"/>
            <ac:spMk id="2" creationId="{5C4C5990-A921-9A9F-1AA7-F9A5F0ED5EB4}"/>
          </ac:spMkLst>
        </pc:spChg>
        <pc:spChg chg="add del mod">
          <ac:chgData name="Hamed Hamzeh" userId="abe3448a-8e55-4c5f-a8ca-87aa62e75e8e" providerId="ADAL" clId="{272D3195-BE40-4F7B-8511-8303EF50E7B7}" dt="2024-01-18T14:18:56.873" v="310" actId="26606"/>
          <ac:spMkLst>
            <pc:docMk/>
            <pc:sldMk cId="113148009" sldId="267"/>
            <ac:spMk id="3" creationId="{405106DF-90C2-2A47-B2A9-2470AE69FD0A}"/>
          </ac:spMkLst>
        </pc:spChg>
        <pc:spChg chg="add del">
          <ac:chgData name="Hamed Hamzeh" userId="abe3448a-8e55-4c5f-a8ca-87aa62e75e8e" providerId="ADAL" clId="{272D3195-BE40-4F7B-8511-8303EF50E7B7}" dt="2024-01-18T14:18:45.651" v="303" actId="26606"/>
          <ac:spMkLst>
            <pc:docMk/>
            <pc:sldMk cId="113148009" sldId="267"/>
            <ac:spMk id="9" creationId="{A3EFF7B1-6CB7-47D1-AD37-B870CA2B2151}"/>
          </ac:spMkLst>
        </pc:spChg>
        <pc:spChg chg="add del">
          <ac:chgData name="Hamed Hamzeh" userId="abe3448a-8e55-4c5f-a8ca-87aa62e75e8e" providerId="ADAL" clId="{272D3195-BE40-4F7B-8511-8303EF50E7B7}" dt="2024-01-18T14:18:40.367" v="301" actId="26606"/>
          <ac:spMkLst>
            <pc:docMk/>
            <pc:sldMk cId="113148009" sldId="267"/>
            <ac:spMk id="10" creationId="{B50AB553-2A96-4A92-96F2-93548E096954}"/>
          </ac:spMkLst>
        </pc:spChg>
        <pc:spChg chg="add del">
          <ac:chgData name="Hamed Hamzeh" userId="abe3448a-8e55-4c5f-a8ca-87aa62e75e8e" providerId="ADAL" clId="{272D3195-BE40-4F7B-8511-8303EF50E7B7}" dt="2024-01-18T14:18:45.651" v="303" actId="26606"/>
          <ac:spMkLst>
            <pc:docMk/>
            <pc:sldMk cId="113148009" sldId="267"/>
            <ac:spMk id="11" creationId="{7FA2962B-21B6-4689-A95D-A8FF6ADE47F1}"/>
          </ac:spMkLst>
        </pc:spChg>
        <pc:spChg chg="add del">
          <ac:chgData name="Hamed Hamzeh" userId="abe3448a-8e55-4c5f-a8ca-87aa62e75e8e" providerId="ADAL" clId="{272D3195-BE40-4F7B-8511-8303EF50E7B7}" dt="2024-01-18T14:18:45.651" v="303" actId="26606"/>
          <ac:spMkLst>
            <pc:docMk/>
            <pc:sldMk cId="113148009" sldId="267"/>
            <ac:spMk id="27" creationId="{A00D2CE1-35C1-46E6-BD59-CEE668BD90F4}"/>
          </ac:spMkLst>
        </pc:spChg>
        <pc:spChg chg="add del">
          <ac:chgData name="Hamed Hamzeh" userId="abe3448a-8e55-4c5f-a8ca-87aa62e75e8e" providerId="ADAL" clId="{272D3195-BE40-4F7B-8511-8303EF50E7B7}" dt="2024-01-18T14:18:45.651" v="303" actId="26606"/>
          <ac:spMkLst>
            <pc:docMk/>
            <pc:sldMk cId="113148009" sldId="267"/>
            <ac:spMk id="35" creationId="{E18403B7-F2C7-4C07-8522-21C31910902C}"/>
          </ac:spMkLst>
        </pc:spChg>
        <pc:spChg chg="add del">
          <ac:chgData name="Hamed Hamzeh" userId="abe3448a-8e55-4c5f-a8ca-87aa62e75e8e" providerId="ADAL" clId="{272D3195-BE40-4F7B-8511-8303EF50E7B7}" dt="2024-01-18T14:18:52.709" v="305" actId="26606"/>
          <ac:spMkLst>
            <pc:docMk/>
            <pc:sldMk cId="113148009" sldId="267"/>
            <ac:spMk id="44" creationId="{B50AB553-2A96-4A92-96F2-93548E096954}"/>
          </ac:spMkLst>
        </pc:spChg>
        <pc:spChg chg="add del">
          <ac:chgData name="Hamed Hamzeh" userId="abe3448a-8e55-4c5f-a8ca-87aa62e75e8e" providerId="ADAL" clId="{272D3195-BE40-4F7B-8511-8303EF50E7B7}" dt="2024-01-18T14:18:55.685" v="307" actId="26606"/>
          <ac:spMkLst>
            <pc:docMk/>
            <pc:sldMk cId="113148009" sldId="267"/>
            <ac:spMk id="47" creationId="{A3EFF7B1-6CB7-47D1-AD37-B870CA2B2151}"/>
          </ac:spMkLst>
        </pc:spChg>
        <pc:spChg chg="add del">
          <ac:chgData name="Hamed Hamzeh" userId="abe3448a-8e55-4c5f-a8ca-87aa62e75e8e" providerId="ADAL" clId="{272D3195-BE40-4F7B-8511-8303EF50E7B7}" dt="2024-01-18T14:18:55.685" v="307" actId="26606"/>
          <ac:spMkLst>
            <pc:docMk/>
            <pc:sldMk cId="113148009" sldId="267"/>
            <ac:spMk id="48" creationId="{7FA2962B-21B6-4689-A95D-A8FF6ADE47F1}"/>
          </ac:spMkLst>
        </pc:spChg>
        <pc:spChg chg="add del">
          <ac:chgData name="Hamed Hamzeh" userId="abe3448a-8e55-4c5f-a8ca-87aa62e75e8e" providerId="ADAL" clId="{272D3195-BE40-4F7B-8511-8303EF50E7B7}" dt="2024-01-18T14:18:55.685" v="307" actId="26606"/>
          <ac:spMkLst>
            <pc:docMk/>
            <pc:sldMk cId="113148009" sldId="267"/>
            <ac:spMk id="51" creationId="{A00D2CE1-35C1-46E6-BD59-CEE668BD90F4}"/>
          </ac:spMkLst>
        </pc:spChg>
        <pc:spChg chg="add del">
          <ac:chgData name="Hamed Hamzeh" userId="abe3448a-8e55-4c5f-a8ca-87aa62e75e8e" providerId="ADAL" clId="{272D3195-BE40-4F7B-8511-8303EF50E7B7}" dt="2024-01-18T14:18:55.685" v="307" actId="26606"/>
          <ac:spMkLst>
            <pc:docMk/>
            <pc:sldMk cId="113148009" sldId="267"/>
            <ac:spMk id="53" creationId="{E18403B7-F2C7-4C07-8522-21C31910902C}"/>
          </ac:spMkLst>
        </pc:spChg>
        <pc:spChg chg="add del">
          <ac:chgData name="Hamed Hamzeh" userId="abe3448a-8e55-4c5f-a8ca-87aa62e75e8e" providerId="ADAL" clId="{272D3195-BE40-4F7B-8511-8303EF50E7B7}" dt="2024-01-18T14:18:56.847" v="309" actId="26606"/>
          <ac:spMkLst>
            <pc:docMk/>
            <pc:sldMk cId="113148009" sldId="267"/>
            <ac:spMk id="57" creationId="{9F7D5CDA-D291-4307-BF55-1381FED29634}"/>
          </ac:spMkLst>
        </pc:spChg>
        <pc:spChg chg="add del">
          <ac:chgData name="Hamed Hamzeh" userId="abe3448a-8e55-4c5f-a8ca-87aa62e75e8e" providerId="ADAL" clId="{272D3195-BE40-4F7B-8511-8303EF50E7B7}" dt="2024-01-18T14:18:56.847" v="309" actId="26606"/>
          <ac:spMkLst>
            <pc:docMk/>
            <pc:sldMk cId="113148009" sldId="267"/>
            <ac:spMk id="59" creationId="{59B296B9-C5A5-4E4F-9B60-C907B5F1466C}"/>
          </ac:spMkLst>
        </pc:spChg>
        <pc:spChg chg="add del">
          <ac:chgData name="Hamed Hamzeh" userId="abe3448a-8e55-4c5f-a8ca-87aa62e75e8e" providerId="ADAL" clId="{272D3195-BE40-4F7B-8511-8303EF50E7B7}" dt="2024-01-18T14:18:56.847" v="309" actId="26606"/>
          <ac:spMkLst>
            <pc:docMk/>
            <pc:sldMk cId="113148009" sldId="267"/>
            <ac:spMk id="60" creationId="{D0300FD3-5AF1-6305-15FA-9078072672E2}"/>
          </ac:spMkLst>
        </pc:spChg>
        <pc:spChg chg="add del">
          <ac:chgData name="Hamed Hamzeh" userId="abe3448a-8e55-4c5f-a8ca-87aa62e75e8e" providerId="ADAL" clId="{272D3195-BE40-4F7B-8511-8303EF50E7B7}" dt="2024-01-18T14:18:56.847" v="309" actId="26606"/>
          <ac:spMkLst>
            <pc:docMk/>
            <pc:sldMk cId="113148009" sldId="267"/>
            <ac:spMk id="61" creationId="{405106DF-90C2-2A47-B2A9-2470AE69FD0A}"/>
          </ac:spMkLst>
        </pc:spChg>
        <pc:spChg chg="add">
          <ac:chgData name="Hamed Hamzeh" userId="abe3448a-8e55-4c5f-a8ca-87aa62e75e8e" providerId="ADAL" clId="{272D3195-BE40-4F7B-8511-8303EF50E7B7}" dt="2024-01-18T14:18:56.873" v="310" actId="26606"/>
          <ac:spMkLst>
            <pc:docMk/>
            <pc:sldMk cId="113148009" sldId="267"/>
            <ac:spMk id="64" creationId="{B50AB553-2A96-4A92-96F2-93548E096954}"/>
          </ac:spMkLst>
        </pc:spChg>
        <pc:grpChg chg="add del">
          <ac:chgData name="Hamed Hamzeh" userId="abe3448a-8e55-4c5f-a8ca-87aa62e75e8e" providerId="ADAL" clId="{272D3195-BE40-4F7B-8511-8303EF50E7B7}" dt="2024-01-18T14:18:45.651" v="303" actId="26606"/>
          <ac:grpSpMkLst>
            <pc:docMk/>
            <pc:sldMk cId="113148009" sldId="267"/>
            <ac:grpSpMk id="13" creationId="{A745280D-ED36-41FE-8EB1-CE597C99CFE8}"/>
          </ac:grpSpMkLst>
        </pc:grpChg>
        <pc:grpChg chg="add del">
          <ac:chgData name="Hamed Hamzeh" userId="abe3448a-8e55-4c5f-a8ca-87aa62e75e8e" providerId="ADAL" clId="{272D3195-BE40-4F7B-8511-8303EF50E7B7}" dt="2024-01-18T14:18:45.651" v="303" actId="26606"/>
          <ac:grpSpMkLst>
            <pc:docMk/>
            <pc:sldMk cId="113148009" sldId="267"/>
            <ac:grpSpMk id="19" creationId="{80E95A5C-1E97-41C3-9DEC-245FF6DEBF1F}"/>
          </ac:grpSpMkLst>
        </pc:grpChg>
        <pc:grpChg chg="add del">
          <ac:chgData name="Hamed Hamzeh" userId="abe3448a-8e55-4c5f-a8ca-87aa62e75e8e" providerId="ADAL" clId="{272D3195-BE40-4F7B-8511-8303EF50E7B7}" dt="2024-01-18T14:18:45.651" v="303" actId="26606"/>
          <ac:grpSpMkLst>
            <pc:docMk/>
            <pc:sldMk cId="113148009" sldId="267"/>
            <ac:grpSpMk id="29" creationId="{A58DCE86-9AE1-46D1-96D6-04B8B3EDF6FA}"/>
          </ac:grpSpMkLst>
        </pc:grpChg>
        <pc:grpChg chg="add del">
          <ac:chgData name="Hamed Hamzeh" userId="abe3448a-8e55-4c5f-a8ca-87aa62e75e8e" providerId="ADAL" clId="{272D3195-BE40-4F7B-8511-8303EF50E7B7}" dt="2024-01-18T14:18:45.651" v="303" actId="26606"/>
          <ac:grpSpMkLst>
            <pc:docMk/>
            <pc:sldMk cId="113148009" sldId="267"/>
            <ac:grpSpMk id="37" creationId="{23B58CC6-A99E-43AF-A467-256F19287FB8}"/>
          </ac:grpSpMkLst>
        </pc:grpChg>
        <pc:grpChg chg="add del">
          <ac:chgData name="Hamed Hamzeh" userId="abe3448a-8e55-4c5f-a8ca-87aa62e75e8e" providerId="ADAL" clId="{272D3195-BE40-4F7B-8511-8303EF50E7B7}" dt="2024-01-18T14:18:55.685" v="307" actId="26606"/>
          <ac:grpSpMkLst>
            <pc:docMk/>
            <pc:sldMk cId="113148009" sldId="267"/>
            <ac:grpSpMk id="49" creationId="{A745280D-ED36-41FE-8EB1-CE597C99CFE8}"/>
          </ac:grpSpMkLst>
        </pc:grpChg>
        <pc:grpChg chg="add del">
          <ac:chgData name="Hamed Hamzeh" userId="abe3448a-8e55-4c5f-a8ca-87aa62e75e8e" providerId="ADAL" clId="{272D3195-BE40-4F7B-8511-8303EF50E7B7}" dt="2024-01-18T14:18:55.685" v="307" actId="26606"/>
          <ac:grpSpMkLst>
            <pc:docMk/>
            <pc:sldMk cId="113148009" sldId="267"/>
            <ac:grpSpMk id="50" creationId="{80E95A5C-1E97-41C3-9DEC-245FF6DEBF1F}"/>
          </ac:grpSpMkLst>
        </pc:grpChg>
        <pc:grpChg chg="add del">
          <ac:chgData name="Hamed Hamzeh" userId="abe3448a-8e55-4c5f-a8ca-87aa62e75e8e" providerId="ADAL" clId="{272D3195-BE40-4F7B-8511-8303EF50E7B7}" dt="2024-01-18T14:18:55.685" v="307" actId="26606"/>
          <ac:grpSpMkLst>
            <pc:docMk/>
            <pc:sldMk cId="113148009" sldId="267"/>
            <ac:grpSpMk id="52" creationId="{A58DCE86-9AE1-46D1-96D6-04B8B3EDF6FA}"/>
          </ac:grpSpMkLst>
        </pc:grpChg>
        <pc:grpChg chg="add del">
          <ac:chgData name="Hamed Hamzeh" userId="abe3448a-8e55-4c5f-a8ca-87aa62e75e8e" providerId="ADAL" clId="{272D3195-BE40-4F7B-8511-8303EF50E7B7}" dt="2024-01-18T14:18:55.685" v="307" actId="26606"/>
          <ac:grpSpMkLst>
            <pc:docMk/>
            <pc:sldMk cId="113148009" sldId="267"/>
            <ac:grpSpMk id="54" creationId="{23B58CC6-A99E-43AF-A467-256F19287FB8}"/>
          </ac:grpSpMkLst>
        </pc:grpChg>
        <pc:graphicFrameChg chg="add del">
          <ac:chgData name="Hamed Hamzeh" userId="abe3448a-8e55-4c5f-a8ca-87aa62e75e8e" providerId="ADAL" clId="{272D3195-BE40-4F7B-8511-8303EF50E7B7}" dt="2024-01-18T14:18:40.367" v="301" actId="26606"/>
          <ac:graphicFrameMkLst>
            <pc:docMk/>
            <pc:sldMk cId="113148009" sldId="267"/>
            <ac:graphicFrameMk id="5" creationId="{2033F793-AFF2-E0E4-76F5-D2EBDA74F4FF}"/>
          </ac:graphicFrameMkLst>
        </pc:graphicFrameChg>
        <pc:graphicFrameChg chg="add del">
          <ac:chgData name="Hamed Hamzeh" userId="abe3448a-8e55-4c5f-a8ca-87aa62e75e8e" providerId="ADAL" clId="{272D3195-BE40-4F7B-8511-8303EF50E7B7}" dt="2024-01-18T14:18:45.651" v="303" actId="26606"/>
          <ac:graphicFrameMkLst>
            <pc:docMk/>
            <pc:sldMk cId="113148009" sldId="267"/>
            <ac:graphicFrameMk id="12" creationId="{BEAD6F1E-83CF-3957-D80F-1D60DE844B07}"/>
          </ac:graphicFrameMkLst>
        </pc:graphicFrameChg>
        <pc:graphicFrameChg chg="add del">
          <ac:chgData name="Hamed Hamzeh" userId="abe3448a-8e55-4c5f-a8ca-87aa62e75e8e" providerId="ADAL" clId="{272D3195-BE40-4F7B-8511-8303EF50E7B7}" dt="2024-01-18T14:18:52.709" v="305" actId="26606"/>
          <ac:graphicFrameMkLst>
            <pc:docMk/>
            <pc:sldMk cId="113148009" sldId="267"/>
            <ac:graphicFrameMk id="45" creationId="{2033F793-AFF2-E0E4-76F5-D2EBDA74F4FF}"/>
          </ac:graphicFrameMkLst>
        </pc:graphicFrameChg>
        <pc:graphicFrameChg chg="add del">
          <ac:chgData name="Hamed Hamzeh" userId="abe3448a-8e55-4c5f-a8ca-87aa62e75e8e" providerId="ADAL" clId="{272D3195-BE40-4F7B-8511-8303EF50E7B7}" dt="2024-01-18T14:18:55.685" v="307" actId="26606"/>
          <ac:graphicFrameMkLst>
            <pc:docMk/>
            <pc:sldMk cId="113148009" sldId="267"/>
            <ac:graphicFrameMk id="55" creationId="{BEAD6F1E-83CF-3957-D80F-1D60DE844B07}"/>
          </ac:graphicFrameMkLst>
        </pc:graphicFrameChg>
        <pc:graphicFrameChg chg="add">
          <ac:chgData name="Hamed Hamzeh" userId="abe3448a-8e55-4c5f-a8ca-87aa62e75e8e" providerId="ADAL" clId="{272D3195-BE40-4F7B-8511-8303EF50E7B7}" dt="2024-01-18T14:18:56.873" v="310" actId="26606"/>
          <ac:graphicFrameMkLst>
            <pc:docMk/>
            <pc:sldMk cId="113148009" sldId="267"/>
            <ac:graphicFrameMk id="65" creationId="{2033F793-AFF2-E0E4-76F5-D2EBDA74F4FF}"/>
          </ac:graphicFrameMkLst>
        </pc:graphicFrameChg>
        <pc:picChg chg="add del">
          <ac:chgData name="Hamed Hamzeh" userId="abe3448a-8e55-4c5f-a8ca-87aa62e75e8e" providerId="ADAL" clId="{272D3195-BE40-4F7B-8511-8303EF50E7B7}" dt="2024-01-18T14:18:40.367" v="301" actId="26606"/>
          <ac:picMkLst>
            <pc:docMk/>
            <pc:sldMk cId="113148009" sldId="267"/>
            <ac:picMk id="6" creationId="{BBD19A9F-F4CA-04D1-A34E-377541C0E45F}"/>
          </ac:picMkLst>
        </pc:picChg>
        <pc:picChg chg="add del">
          <ac:chgData name="Hamed Hamzeh" userId="abe3448a-8e55-4c5f-a8ca-87aa62e75e8e" providerId="ADAL" clId="{272D3195-BE40-4F7B-8511-8303EF50E7B7}" dt="2024-01-18T14:18:52.709" v="305" actId="26606"/>
          <ac:picMkLst>
            <pc:docMk/>
            <pc:sldMk cId="113148009" sldId="267"/>
            <ac:picMk id="43" creationId="{BBD19A9F-F4CA-04D1-A34E-377541C0E45F}"/>
          </ac:picMkLst>
        </pc:picChg>
        <pc:picChg chg="add del">
          <ac:chgData name="Hamed Hamzeh" userId="abe3448a-8e55-4c5f-a8ca-87aa62e75e8e" providerId="ADAL" clId="{272D3195-BE40-4F7B-8511-8303EF50E7B7}" dt="2024-01-18T14:18:56.847" v="309" actId="26606"/>
          <ac:picMkLst>
            <pc:docMk/>
            <pc:sldMk cId="113148009" sldId="267"/>
            <ac:picMk id="58" creationId="{10E7B149-4C50-A94E-33E4-8E4EB2FACAF4}"/>
          </ac:picMkLst>
        </pc:picChg>
        <pc:picChg chg="add">
          <ac:chgData name="Hamed Hamzeh" userId="abe3448a-8e55-4c5f-a8ca-87aa62e75e8e" providerId="ADAL" clId="{272D3195-BE40-4F7B-8511-8303EF50E7B7}" dt="2024-01-18T14:18:56.873" v="310" actId="26606"/>
          <ac:picMkLst>
            <pc:docMk/>
            <pc:sldMk cId="113148009" sldId="267"/>
            <ac:picMk id="63" creationId="{BBD19A9F-F4CA-04D1-A34E-377541C0E45F}"/>
          </ac:picMkLst>
        </pc:picChg>
      </pc:sldChg>
      <pc:sldChg chg="addSp modSp new mod">
        <pc:chgData name="Hamed Hamzeh" userId="abe3448a-8e55-4c5f-a8ca-87aa62e75e8e" providerId="ADAL" clId="{272D3195-BE40-4F7B-8511-8303EF50E7B7}" dt="2024-01-18T14:21:05.368" v="329" actId="15"/>
        <pc:sldMkLst>
          <pc:docMk/>
          <pc:sldMk cId="4286912567" sldId="268"/>
        </pc:sldMkLst>
        <pc:spChg chg="mod">
          <ac:chgData name="Hamed Hamzeh" userId="abe3448a-8e55-4c5f-a8ca-87aa62e75e8e" providerId="ADAL" clId="{272D3195-BE40-4F7B-8511-8303EF50E7B7}" dt="2024-01-18T14:19:07.405" v="312"/>
          <ac:spMkLst>
            <pc:docMk/>
            <pc:sldMk cId="4286912567" sldId="268"/>
            <ac:spMk id="2" creationId="{727E6FEB-089F-444B-A8AE-BBCEF1CD94C8}"/>
          </ac:spMkLst>
        </pc:spChg>
        <pc:spChg chg="mod">
          <ac:chgData name="Hamed Hamzeh" userId="abe3448a-8e55-4c5f-a8ca-87aa62e75e8e" providerId="ADAL" clId="{272D3195-BE40-4F7B-8511-8303EF50E7B7}" dt="2024-01-18T14:21:05.368" v="329" actId="15"/>
          <ac:spMkLst>
            <pc:docMk/>
            <pc:sldMk cId="4286912567" sldId="268"/>
            <ac:spMk id="3" creationId="{598C8B64-76EA-FE1F-955B-2578EEB218A5}"/>
          </ac:spMkLst>
        </pc:spChg>
        <pc:spChg chg="add mod">
          <ac:chgData name="Hamed Hamzeh" userId="abe3448a-8e55-4c5f-a8ca-87aa62e75e8e" providerId="ADAL" clId="{272D3195-BE40-4F7B-8511-8303EF50E7B7}" dt="2024-01-18T14:20:46.080" v="327" actId="1076"/>
          <ac:spMkLst>
            <pc:docMk/>
            <pc:sldMk cId="4286912567" sldId="268"/>
            <ac:spMk id="5" creationId="{10A77705-0C30-5E08-38EA-19F837E9E89A}"/>
          </ac:spMkLst>
        </pc:spChg>
      </pc:sldChg>
      <pc:sldChg chg="addSp delSp modSp new mod setBg">
        <pc:chgData name="Hamed Hamzeh" userId="abe3448a-8e55-4c5f-a8ca-87aa62e75e8e" providerId="ADAL" clId="{272D3195-BE40-4F7B-8511-8303EF50E7B7}" dt="2024-01-18T14:22:07.856" v="337" actId="26606"/>
        <pc:sldMkLst>
          <pc:docMk/>
          <pc:sldMk cId="1185422588" sldId="269"/>
        </pc:sldMkLst>
        <pc:spChg chg="mod">
          <ac:chgData name="Hamed Hamzeh" userId="abe3448a-8e55-4c5f-a8ca-87aa62e75e8e" providerId="ADAL" clId="{272D3195-BE40-4F7B-8511-8303EF50E7B7}" dt="2024-01-18T14:22:07.856" v="337" actId="26606"/>
          <ac:spMkLst>
            <pc:docMk/>
            <pc:sldMk cId="1185422588" sldId="269"/>
            <ac:spMk id="2" creationId="{2FD77370-16DA-E761-665F-AB574B86AAA8}"/>
          </ac:spMkLst>
        </pc:spChg>
        <pc:spChg chg="del mod">
          <ac:chgData name="Hamed Hamzeh" userId="abe3448a-8e55-4c5f-a8ca-87aa62e75e8e" providerId="ADAL" clId="{272D3195-BE40-4F7B-8511-8303EF50E7B7}" dt="2024-01-18T14:22:07.856" v="337" actId="26606"/>
          <ac:spMkLst>
            <pc:docMk/>
            <pc:sldMk cId="1185422588" sldId="269"/>
            <ac:spMk id="3" creationId="{2AA81832-8407-45F2-2498-E72C54057D7B}"/>
          </ac:spMkLst>
        </pc:spChg>
        <pc:spChg chg="add">
          <ac:chgData name="Hamed Hamzeh" userId="abe3448a-8e55-4c5f-a8ca-87aa62e75e8e" providerId="ADAL" clId="{272D3195-BE40-4F7B-8511-8303EF50E7B7}" dt="2024-01-18T14:22:07.856" v="337" actId="26606"/>
          <ac:spMkLst>
            <pc:docMk/>
            <pc:sldMk cId="1185422588" sldId="269"/>
            <ac:spMk id="10" creationId="{B50AB553-2A96-4A92-96F2-93548E096954}"/>
          </ac:spMkLst>
        </pc:spChg>
        <pc:graphicFrameChg chg="add">
          <ac:chgData name="Hamed Hamzeh" userId="abe3448a-8e55-4c5f-a8ca-87aa62e75e8e" providerId="ADAL" clId="{272D3195-BE40-4F7B-8511-8303EF50E7B7}" dt="2024-01-18T14:22:07.856" v="337" actId="26606"/>
          <ac:graphicFrameMkLst>
            <pc:docMk/>
            <pc:sldMk cId="1185422588" sldId="269"/>
            <ac:graphicFrameMk id="5" creationId="{3BFEC4B7-B242-64AD-9FED-6D8F3306B2B0}"/>
          </ac:graphicFrameMkLst>
        </pc:graphicFrameChg>
        <pc:picChg chg="add">
          <ac:chgData name="Hamed Hamzeh" userId="abe3448a-8e55-4c5f-a8ca-87aa62e75e8e" providerId="ADAL" clId="{272D3195-BE40-4F7B-8511-8303EF50E7B7}" dt="2024-01-18T14:22:07.856" v="337" actId="26606"/>
          <ac:picMkLst>
            <pc:docMk/>
            <pc:sldMk cId="1185422588" sldId="269"/>
            <ac:picMk id="6" creationId="{1A0FA8F6-7947-8839-0C9A-CC95A257CE35}"/>
          </ac:picMkLst>
        </pc:picChg>
      </pc:sldChg>
      <pc:sldChg chg="addSp delSp modSp new mod setBg">
        <pc:chgData name="Hamed Hamzeh" userId="abe3448a-8e55-4c5f-a8ca-87aa62e75e8e" providerId="ADAL" clId="{272D3195-BE40-4F7B-8511-8303EF50E7B7}" dt="2024-01-18T14:24:22.802" v="355" actId="26606"/>
        <pc:sldMkLst>
          <pc:docMk/>
          <pc:sldMk cId="3128125335" sldId="270"/>
        </pc:sldMkLst>
        <pc:spChg chg="mod">
          <ac:chgData name="Hamed Hamzeh" userId="abe3448a-8e55-4c5f-a8ca-87aa62e75e8e" providerId="ADAL" clId="{272D3195-BE40-4F7B-8511-8303EF50E7B7}" dt="2024-01-18T14:24:22.802" v="355" actId="26606"/>
          <ac:spMkLst>
            <pc:docMk/>
            <pc:sldMk cId="3128125335" sldId="270"/>
            <ac:spMk id="2" creationId="{22DB9878-C0B8-0103-BC92-1D98D0C2B3CB}"/>
          </ac:spMkLst>
        </pc:spChg>
        <pc:spChg chg="add del mod">
          <ac:chgData name="Hamed Hamzeh" userId="abe3448a-8e55-4c5f-a8ca-87aa62e75e8e" providerId="ADAL" clId="{272D3195-BE40-4F7B-8511-8303EF50E7B7}" dt="2024-01-18T14:24:16.933" v="354" actId="26606"/>
          <ac:spMkLst>
            <pc:docMk/>
            <pc:sldMk cId="3128125335" sldId="270"/>
            <ac:spMk id="3" creationId="{D22C0278-C5AA-A9A3-CCA7-A55887A00E58}"/>
          </ac:spMkLst>
        </pc:spChg>
        <pc:spChg chg="add">
          <ac:chgData name="Hamed Hamzeh" userId="abe3448a-8e55-4c5f-a8ca-87aa62e75e8e" providerId="ADAL" clId="{272D3195-BE40-4F7B-8511-8303EF50E7B7}" dt="2024-01-18T14:24:22.802" v="355" actId="26606"/>
          <ac:spMkLst>
            <pc:docMk/>
            <pc:sldMk cId="3128125335" sldId="270"/>
            <ac:spMk id="14" creationId="{AE5A632B-B15A-489E-8337-BC0F40DBC21F}"/>
          </ac:spMkLst>
        </pc:spChg>
        <pc:spChg chg="add">
          <ac:chgData name="Hamed Hamzeh" userId="abe3448a-8e55-4c5f-a8ca-87aa62e75e8e" providerId="ADAL" clId="{272D3195-BE40-4F7B-8511-8303EF50E7B7}" dt="2024-01-18T14:24:22.802" v="355" actId="26606"/>
          <ac:spMkLst>
            <pc:docMk/>
            <pc:sldMk cId="3128125335" sldId="270"/>
            <ac:spMk id="16" creationId="{6E895C8D-1379-40B8-8B1B-B6F5AEAF0A6C}"/>
          </ac:spMkLst>
        </pc:spChg>
        <pc:spChg chg="add">
          <ac:chgData name="Hamed Hamzeh" userId="abe3448a-8e55-4c5f-a8ca-87aa62e75e8e" providerId="ADAL" clId="{272D3195-BE40-4F7B-8511-8303EF50E7B7}" dt="2024-01-18T14:24:22.802" v="355" actId="26606"/>
          <ac:spMkLst>
            <pc:docMk/>
            <pc:sldMk cId="3128125335" sldId="270"/>
            <ac:spMk id="18" creationId="{651547D7-AD18-407B-A5F4-F8225B5DCFCC}"/>
          </ac:spMkLst>
        </pc:spChg>
        <pc:graphicFrameChg chg="add del">
          <ac:chgData name="Hamed Hamzeh" userId="abe3448a-8e55-4c5f-a8ca-87aa62e75e8e" providerId="ADAL" clId="{272D3195-BE40-4F7B-8511-8303EF50E7B7}" dt="2024-01-18T14:24:16.399" v="351" actId="26606"/>
          <ac:graphicFrameMkLst>
            <pc:docMk/>
            <pc:sldMk cId="3128125335" sldId="270"/>
            <ac:graphicFrameMk id="5" creationId="{FA200BA1-A595-2995-027A-0EE0DF896227}"/>
          </ac:graphicFrameMkLst>
        </pc:graphicFrameChg>
        <pc:graphicFrameChg chg="add del">
          <ac:chgData name="Hamed Hamzeh" userId="abe3448a-8e55-4c5f-a8ca-87aa62e75e8e" providerId="ADAL" clId="{272D3195-BE40-4F7B-8511-8303EF50E7B7}" dt="2024-01-18T14:24:16.902" v="353" actId="26606"/>
          <ac:graphicFrameMkLst>
            <pc:docMk/>
            <pc:sldMk cId="3128125335" sldId="270"/>
            <ac:graphicFrameMk id="7" creationId="{B0561731-C3C5-B113-AB8D-0EFDABDFE768}"/>
          </ac:graphicFrameMkLst>
        </pc:graphicFrameChg>
        <pc:graphicFrameChg chg="add mod modGraphic">
          <ac:chgData name="Hamed Hamzeh" userId="abe3448a-8e55-4c5f-a8ca-87aa62e75e8e" providerId="ADAL" clId="{272D3195-BE40-4F7B-8511-8303EF50E7B7}" dt="2024-01-18T14:24:22.802" v="355" actId="26606"/>
          <ac:graphicFrameMkLst>
            <pc:docMk/>
            <pc:sldMk cId="3128125335" sldId="270"/>
            <ac:graphicFrameMk id="9" creationId="{FA200BA1-A595-2995-027A-0EE0DF896227}"/>
          </ac:graphicFrameMkLst>
        </pc:graphicFrameChg>
      </pc:sldChg>
      <pc:sldChg chg="addSp delSp modSp new mod setBg">
        <pc:chgData name="Hamed Hamzeh" userId="abe3448a-8e55-4c5f-a8ca-87aa62e75e8e" providerId="ADAL" clId="{272D3195-BE40-4F7B-8511-8303EF50E7B7}" dt="2024-01-18T14:26:07.298" v="379" actId="22"/>
        <pc:sldMkLst>
          <pc:docMk/>
          <pc:sldMk cId="621366298" sldId="271"/>
        </pc:sldMkLst>
        <pc:spChg chg="mod">
          <ac:chgData name="Hamed Hamzeh" userId="abe3448a-8e55-4c5f-a8ca-87aa62e75e8e" providerId="ADAL" clId="{272D3195-BE40-4F7B-8511-8303EF50E7B7}" dt="2024-01-18T14:25:33.492" v="377" actId="26606"/>
          <ac:spMkLst>
            <pc:docMk/>
            <pc:sldMk cId="621366298" sldId="271"/>
            <ac:spMk id="2" creationId="{12C531DE-E8F1-1F2E-E029-C3B50D4FE084}"/>
          </ac:spMkLst>
        </pc:spChg>
        <pc:spChg chg="del mod">
          <ac:chgData name="Hamed Hamzeh" userId="abe3448a-8e55-4c5f-a8ca-87aa62e75e8e" providerId="ADAL" clId="{272D3195-BE40-4F7B-8511-8303EF50E7B7}" dt="2024-01-18T14:25:33.492" v="377" actId="26606"/>
          <ac:spMkLst>
            <pc:docMk/>
            <pc:sldMk cId="621366298" sldId="271"/>
            <ac:spMk id="3" creationId="{DB1969A6-C9F9-CDEA-74DD-DD7C41B690EF}"/>
          </ac:spMkLst>
        </pc:spChg>
        <pc:spChg chg="add del">
          <ac:chgData name="Hamed Hamzeh" userId="abe3448a-8e55-4c5f-a8ca-87aa62e75e8e" providerId="ADAL" clId="{272D3195-BE40-4F7B-8511-8303EF50E7B7}" dt="2024-01-18T14:26:07.298" v="379" actId="22"/>
          <ac:spMkLst>
            <pc:docMk/>
            <pc:sldMk cId="621366298" sldId="271"/>
            <ac:spMk id="6" creationId="{D7A16BC5-240C-6FAC-876A-BA7776D347A7}"/>
          </ac:spMkLst>
        </pc:spChg>
        <pc:spChg chg="add">
          <ac:chgData name="Hamed Hamzeh" userId="abe3448a-8e55-4c5f-a8ca-87aa62e75e8e" providerId="ADAL" clId="{272D3195-BE40-4F7B-8511-8303EF50E7B7}" dt="2024-01-18T14:25:33.492" v="377" actId="26606"/>
          <ac:spMkLst>
            <pc:docMk/>
            <pc:sldMk cId="621366298" sldId="271"/>
            <ac:spMk id="9" creationId="{AE5A632B-B15A-489E-8337-BC0F40DBC21F}"/>
          </ac:spMkLst>
        </pc:spChg>
        <pc:spChg chg="add">
          <ac:chgData name="Hamed Hamzeh" userId="abe3448a-8e55-4c5f-a8ca-87aa62e75e8e" providerId="ADAL" clId="{272D3195-BE40-4F7B-8511-8303EF50E7B7}" dt="2024-01-18T14:25:33.492" v="377" actId="26606"/>
          <ac:spMkLst>
            <pc:docMk/>
            <pc:sldMk cId="621366298" sldId="271"/>
            <ac:spMk id="11" creationId="{6E895C8D-1379-40B8-8B1B-B6F5AEAF0A6C}"/>
          </ac:spMkLst>
        </pc:spChg>
        <pc:spChg chg="add">
          <ac:chgData name="Hamed Hamzeh" userId="abe3448a-8e55-4c5f-a8ca-87aa62e75e8e" providerId="ADAL" clId="{272D3195-BE40-4F7B-8511-8303EF50E7B7}" dt="2024-01-18T14:25:33.492" v="377" actId="26606"/>
          <ac:spMkLst>
            <pc:docMk/>
            <pc:sldMk cId="621366298" sldId="271"/>
            <ac:spMk id="13" creationId="{651547D7-AD18-407B-A5F4-F8225B5DCFCC}"/>
          </ac:spMkLst>
        </pc:spChg>
        <pc:graphicFrameChg chg="add">
          <ac:chgData name="Hamed Hamzeh" userId="abe3448a-8e55-4c5f-a8ca-87aa62e75e8e" providerId="ADAL" clId="{272D3195-BE40-4F7B-8511-8303EF50E7B7}" dt="2024-01-18T14:25:33.492" v="377" actId="26606"/>
          <ac:graphicFrameMkLst>
            <pc:docMk/>
            <pc:sldMk cId="621366298" sldId="271"/>
            <ac:graphicFrameMk id="5" creationId="{B86F5876-E593-19C8-6648-7EA43F0F5EA4}"/>
          </ac:graphicFrameMkLst>
        </pc:graphicFrameChg>
      </pc:sldChg>
      <pc:sldChg chg="addSp delSp modSp new mod setBg">
        <pc:chgData name="Hamed Hamzeh" userId="abe3448a-8e55-4c5f-a8ca-87aa62e75e8e" providerId="ADAL" clId="{272D3195-BE40-4F7B-8511-8303EF50E7B7}" dt="2024-01-18T14:26:54.377" v="392" actId="26606"/>
        <pc:sldMkLst>
          <pc:docMk/>
          <pc:sldMk cId="3915185472" sldId="272"/>
        </pc:sldMkLst>
        <pc:spChg chg="mod">
          <ac:chgData name="Hamed Hamzeh" userId="abe3448a-8e55-4c5f-a8ca-87aa62e75e8e" providerId="ADAL" clId="{272D3195-BE40-4F7B-8511-8303EF50E7B7}" dt="2024-01-18T14:26:54.377" v="392" actId="26606"/>
          <ac:spMkLst>
            <pc:docMk/>
            <pc:sldMk cId="3915185472" sldId="272"/>
            <ac:spMk id="2" creationId="{5908150D-FB35-6DFC-7E45-A0F2D7FF8C31}"/>
          </ac:spMkLst>
        </pc:spChg>
        <pc:spChg chg="add del mod">
          <ac:chgData name="Hamed Hamzeh" userId="abe3448a-8e55-4c5f-a8ca-87aa62e75e8e" providerId="ADAL" clId="{272D3195-BE40-4F7B-8511-8303EF50E7B7}" dt="2024-01-18T14:26:54.377" v="392" actId="26606"/>
          <ac:spMkLst>
            <pc:docMk/>
            <pc:sldMk cId="3915185472" sldId="272"/>
            <ac:spMk id="3" creationId="{95826F83-8A2C-BF67-D6F6-4B8A4B704EF7}"/>
          </ac:spMkLst>
        </pc:spChg>
        <pc:spChg chg="add">
          <ac:chgData name="Hamed Hamzeh" userId="abe3448a-8e55-4c5f-a8ca-87aa62e75e8e" providerId="ADAL" clId="{272D3195-BE40-4F7B-8511-8303EF50E7B7}" dt="2024-01-18T14:26:54.377" v="392" actId="26606"/>
          <ac:spMkLst>
            <pc:docMk/>
            <pc:sldMk cId="3915185472" sldId="272"/>
            <ac:spMk id="6" creationId="{AE2B703B-46F9-481A-A605-82E2A828C4FA}"/>
          </ac:spMkLst>
        </pc:spChg>
        <pc:spChg chg="add">
          <ac:chgData name="Hamed Hamzeh" userId="abe3448a-8e55-4c5f-a8ca-87aa62e75e8e" providerId="ADAL" clId="{272D3195-BE40-4F7B-8511-8303EF50E7B7}" dt="2024-01-18T14:26:54.377" v="392" actId="26606"/>
          <ac:spMkLst>
            <pc:docMk/>
            <pc:sldMk cId="3915185472" sldId="272"/>
            <ac:spMk id="7" creationId="{F13BE4D7-0C3D-4906-B230-A1C5B4665CCF}"/>
          </ac:spMkLst>
        </pc:spChg>
        <pc:spChg chg="add del">
          <ac:chgData name="Hamed Hamzeh" userId="abe3448a-8e55-4c5f-a8ca-87aa62e75e8e" providerId="ADAL" clId="{272D3195-BE40-4F7B-8511-8303EF50E7B7}" dt="2024-01-18T14:26:36.693" v="387" actId="26606"/>
          <ac:spMkLst>
            <pc:docMk/>
            <pc:sldMk cId="3915185472" sldId="272"/>
            <ac:spMk id="9" creationId="{545D489D-16E1-484D-867B-144368D74B83}"/>
          </ac:spMkLst>
        </pc:spChg>
        <pc:spChg chg="add del">
          <ac:chgData name="Hamed Hamzeh" userId="abe3448a-8e55-4c5f-a8ca-87aa62e75e8e" providerId="ADAL" clId="{272D3195-BE40-4F7B-8511-8303EF50E7B7}" dt="2024-01-18T14:26:36.693" v="387" actId="26606"/>
          <ac:spMkLst>
            <pc:docMk/>
            <pc:sldMk cId="3915185472" sldId="272"/>
            <ac:spMk id="11" creationId="{49A496F5-B01E-4BF8-9D1E-C4E53B6F9652}"/>
          </ac:spMkLst>
        </pc:spChg>
        <pc:spChg chg="add del">
          <ac:chgData name="Hamed Hamzeh" userId="abe3448a-8e55-4c5f-a8ca-87aa62e75e8e" providerId="ADAL" clId="{272D3195-BE40-4F7B-8511-8303EF50E7B7}" dt="2024-01-18T14:26:36.693" v="387" actId="26606"/>
          <ac:spMkLst>
            <pc:docMk/>
            <pc:sldMk cId="3915185472" sldId="272"/>
            <ac:spMk id="13" creationId="{6E895C8D-1379-40B8-8B1B-B6F5AEAF0A6C}"/>
          </ac:spMkLst>
        </pc:spChg>
        <pc:spChg chg="add del">
          <ac:chgData name="Hamed Hamzeh" userId="abe3448a-8e55-4c5f-a8ca-87aa62e75e8e" providerId="ADAL" clId="{272D3195-BE40-4F7B-8511-8303EF50E7B7}" dt="2024-01-18T14:26:44.286" v="389" actId="26606"/>
          <ac:spMkLst>
            <pc:docMk/>
            <pc:sldMk cId="3915185472" sldId="272"/>
            <ac:spMk id="15" creationId="{AE2B703B-46F9-481A-A605-82E2A828C4FA}"/>
          </ac:spMkLst>
        </pc:spChg>
        <pc:spChg chg="add del">
          <ac:chgData name="Hamed Hamzeh" userId="abe3448a-8e55-4c5f-a8ca-87aa62e75e8e" providerId="ADAL" clId="{272D3195-BE40-4F7B-8511-8303EF50E7B7}" dt="2024-01-18T14:26:44.286" v="389" actId="26606"/>
          <ac:spMkLst>
            <pc:docMk/>
            <pc:sldMk cId="3915185472" sldId="272"/>
            <ac:spMk id="16" creationId="{F13BE4D7-0C3D-4906-B230-A1C5B4665CCF}"/>
          </ac:spMkLst>
        </pc:spChg>
        <pc:spChg chg="add del">
          <ac:chgData name="Hamed Hamzeh" userId="abe3448a-8e55-4c5f-a8ca-87aa62e75e8e" providerId="ADAL" clId="{272D3195-BE40-4F7B-8511-8303EF50E7B7}" dt="2024-01-18T14:26:49.461" v="391" actId="26606"/>
          <ac:spMkLst>
            <pc:docMk/>
            <pc:sldMk cId="3915185472" sldId="272"/>
            <ac:spMk id="25" creationId="{1D63C574-BFD2-41A1-A567-B0C3CC7FDD4F}"/>
          </ac:spMkLst>
        </pc:spChg>
        <pc:spChg chg="add del">
          <ac:chgData name="Hamed Hamzeh" userId="abe3448a-8e55-4c5f-a8ca-87aa62e75e8e" providerId="ADAL" clId="{272D3195-BE40-4F7B-8511-8303EF50E7B7}" dt="2024-01-18T14:26:49.461" v="391" actId="26606"/>
          <ac:spMkLst>
            <pc:docMk/>
            <pc:sldMk cId="3915185472" sldId="272"/>
            <ac:spMk id="26" creationId="{E2A46BAB-8C31-42B2-90E8-B26DD3E81D37}"/>
          </ac:spMkLst>
        </pc:spChg>
        <pc:grpChg chg="add del">
          <ac:chgData name="Hamed Hamzeh" userId="abe3448a-8e55-4c5f-a8ca-87aa62e75e8e" providerId="ADAL" clId="{272D3195-BE40-4F7B-8511-8303EF50E7B7}" dt="2024-01-18T14:26:49.461" v="391" actId="26606"/>
          <ac:grpSpMkLst>
            <pc:docMk/>
            <pc:sldMk cId="3915185472" sldId="272"/>
            <ac:grpSpMk id="27" creationId="{B3F7A3C7-0737-4E57-B30E-8EEFE638B401}"/>
          </ac:grpSpMkLst>
        </pc:grpChg>
        <pc:grpChg chg="add del">
          <ac:chgData name="Hamed Hamzeh" userId="abe3448a-8e55-4c5f-a8ca-87aa62e75e8e" providerId="ADAL" clId="{272D3195-BE40-4F7B-8511-8303EF50E7B7}" dt="2024-01-18T14:26:49.461" v="391" actId="26606"/>
          <ac:grpSpMkLst>
            <pc:docMk/>
            <pc:sldMk cId="3915185472" sldId="272"/>
            <ac:grpSpMk id="29" creationId="{43F5E015-E085-4624-B431-B42414448684}"/>
          </ac:grpSpMkLst>
        </pc:grpChg>
        <pc:graphicFrameChg chg="add del">
          <ac:chgData name="Hamed Hamzeh" userId="abe3448a-8e55-4c5f-a8ca-87aa62e75e8e" providerId="ADAL" clId="{272D3195-BE40-4F7B-8511-8303EF50E7B7}" dt="2024-01-18T14:26:36.693" v="387" actId="26606"/>
          <ac:graphicFrameMkLst>
            <pc:docMk/>
            <pc:sldMk cId="3915185472" sldId="272"/>
            <ac:graphicFrameMk id="5" creationId="{CD046485-B590-D3A4-B2EC-799AE550EB78}"/>
          </ac:graphicFrameMkLst>
        </pc:graphicFrameChg>
        <pc:graphicFrameChg chg="add">
          <ac:chgData name="Hamed Hamzeh" userId="abe3448a-8e55-4c5f-a8ca-87aa62e75e8e" providerId="ADAL" clId="{272D3195-BE40-4F7B-8511-8303EF50E7B7}" dt="2024-01-18T14:26:54.377" v="392" actId="26606"/>
          <ac:graphicFrameMkLst>
            <pc:docMk/>
            <pc:sldMk cId="3915185472" sldId="272"/>
            <ac:graphicFrameMk id="8" creationId="{9E4FA5A3-57BA-B5A0-5252-FDD008ACBE0E}"/>
          </ac:graphicFrameMkLst>
        </pc:graphicFrameChg>
        <pc:graphicFrameChg chg="add del">
          <ac:chgData name="Hamed Hamzeh" userId="abe3448a-8e55-4c5f-a8ca-87aa62e75e8e" providerId="ADAL" clId="{272D3195-BE40-4F7B-8511-8303EF50E7B7}" dt="2024-01-18T14:26:44.286" v="389" actId="26606"/>
          <ac:graphicFrameMkLst>
            <pc:docMk/>
            <pc:sldMk cId="3915185472" sldId="272"/>
            <ac:graphicFrameMk id="17" creationId="{9E4FA5A3-57BA-B5A0-5252-FDD008ACBE0E}"/>
          </ac:graphicFrameMkLst>
        </pc:graphicFrameChg>
        <pc:graphicFrameChg chg="add del">
          <ac:chgData name="Hamed Hamzeh" userId="abe3448a-8e55-4c5f-a8ca-87aa62e75e8e" providerId="ADAL" clId="{272D3195-BE40-4F7B-8511-8303EF50E7B7}" dt="2024-01-18T14:26:49.461" v="391" actId="26606"/>
          <ac:graphicFrameMkLst>
            <pc:docMk/>
            <pc:sldMk cId="3915185472" sldId="272"/>
            <ac:graphicFrameMk id="30" creationId="{5996CC23-15B0-7DBD-6848-2CEADB11D4E7}"/>
          </ac:graphicFrameMkLst>
        </pc:graphicFrameChg>
      </pc:sldChg>
      <pc:sldChg chg="addSp delSp modSp new mod setBg">
        <pc:chgData name="Hamed Hamzeh" userId="abe3448a-8e55-4c5f-a8ca-87aa62e75e8e" providerId="ADAL" clId="{272D3195-BE40-4F7B-8511-8303EF50E7B7}" dt="2024-01-18T14:52:47.481" v="582" actId="26606"/>
        <pc:sldMkLst>
          <pc:docMk/>
          <pc:sldMk cId="3543130607" sldId="273"/>
        </pc:sldMkLst>
        <pc:spChg chg="mod">
          <ac:chgData name="Hamed Hamzeh" userId="abe3448a-8e55-4c5f-a8ca-87aa62e75e8e" providerId="ADAL" clId="{272D3195-BE40-4F7B-8511-8303EF50E7B7}" dt="2024-01-18T14:44:41.721" v="537" actId="26606"/>
          <ac:spMkLst>
            <pc:docMk/>
            <pc:sldMk cId="3543130607" sldId="273"/>
            <ac:spMk id="2" creationId="{3E7BEF35-1E6D-80D8-F3E5-8AF01E5000B2}"/>
          </ac:spMkLst>
        </pc:spChg>
        <pc:spChg chg="del mod">
          <ac:chgData name="Hamed Hamzeh" userId="abe3448a-8e55-4c5f-a8ca-87aa62e75e8e" providerId="ADAL" clId="{272D3195-BE40-4F7B-8511-8303EF50E7B7}" dt="2024-01-18T14:38:06.183" v="446" actId="26606"/>
          <ac:spMkLst>
            <pc:docMk/>
            <pc:sldMk cId="3543130607" sldId="273"/>
            <ac:spMk id="3" creationId="{D25CC0DE-4B5D-CD05-8AFF-02500BDD9BDF}"/>
          </ac:spMkLst>
        </pc:spChg>
        <pc:spChg chg="add">
          <ac:chgData name="Hamed Hamzeh" userId="abe3448a-8e55-4c5f-a8ca-87aa62e75e8e" providerId="ADAL" clId="{272D3195-BE40-4F7B-8511-8303EF50E7B7}" dt="2024-01-18T14:44:41.721" v="537" actId="26606"/>
          <ac:spMkLst>
            <pc:docMk/>
            <pc:sldMk cId="3543130607" sldId="273"/>
            <ac:spMk id="11" creationId="{8D1AA55E-40D5-461B-A5A8-4AE8AAB71B08}"/>
          </ac:spMkLst>
        </pc:spChg>
        <pc:spChg chg="add">
          <ac:chgData name="Hamed Hamzeh" userId="abe3448a-8e55-4c5f-a8ca-87aa62e75e8e" providerId="ADAL" clId="{272D3195-BE40-4F7B-8511-8303EF50E7B7}" dt="2024-01-18T14:44:41.721" v="537" actId="26606"/>
          <ac:spMkLst>
            <pc:docMk/>
            <pc:sldMk cId="3543130607" sldId="273"/>
            <ac:spMk id="15" creationId="{6CB927A4-E432-4310-9CD5-E89FF5063179}"/>
          </ac:spMkLst>
        </pc:spChg>
        <pc:spChg chg="add">
          <ac:chgData name="Hamed Hamzeh" userId="abe3448a-8e55-4c5f-a8ca-87aa62e75e8e" providerId="ADAL" clId="{272D3195-BE40-4F7B-8511-8303EF50E7B7}" dt="2024-01-18T14:44:41.721" v="537" actId="26606"/>
          <ac:spMkLst>
            <pc:docMk/>
            <pc:sldMk cId="3543130607" sldId="273"/>
            <ac:spMk id="17" creationId="{E3020543-B24B-4EC4-8FFC-8DD88EEA91A8}"/>
          </ac:spMkLst>
        </pc:spChg>
        <pc:graphicFrameChg chg="add mod ord modGraphic">
          <ac:chgData name="Hamed Hamzeh" userId="abe3448a-8e55-4c5f-a8ca-87aa62e75e8e" providerId="ADAL" clId="{272D3195-BE40-4F7B-8511-8303EF50E7B7}" dt="2024-01-18T14:52:47.481" v="582" actId="26606"/>
          <ac:graphicFrameMkLst>
            <pc:docMk/>
            <pc:sldMk cId="3543130607" sldId="273"/>
            <ac:graphicFrameMk id="5" creationId="{7FDC1C49-E4AC-B3C0-0DB6-BCA52EE75647}"/>
          </ac:graphicFrameMkLst>
        </pc:graphicFrameChg>
        <pc:picChg chg="add mod">
          <ac:chgData name="Hamed Hamzeh" userId="abe3448a-8e55-4c5f-a8ca-87aa62e75e8e" providerId="ADAL" clId="{272D3195-BE40-4F7B-8511-8303EF50E7B7}" dt="2024-01-18T14:44:41.721" v="537" actId="26606"/>
          <ac:picMkLst>
            <pc:docMk/>
            <pc:sldMk cId="3543130607" sldId="273"/>
            <ac:picMk id="6" creationId="{794C9F2B-BD2E-264B-122D-529BC20C4F01}"/>
          </ac:picMkLst>
        </pc:picChg>
        <pc:cxnChg chg="add">
          <ac:chgData name="Hamed Hamzeh" userId="abe3448a-8e55-4c5f-a8ca-87aa62e75e8e" providerId="ADAL" clId="{272D3195-BE40-4F7B-8511-8303EF50E7B7}" dt="2024-01-18T14:44:41.721" v="537" actId="26606"/>
          <ac:cxnSpMkLst>
            <pc:docMk/>
            <pc:sldMk cId="3543130607" sldId="273"/>
            <ac:cxnSpMk id="13" creationId="{7EB498BD-8089-4626-91EA-4978EBEF535E}"/>
          </ac:cxnSpMkLst>
        </pc:cxnChg>
      </pc:sldChg>
      <pc:sldChg chg="addSp delSp modSp new mod setBg">
        <pc:chgData name="Hamed Hamzeh" userId="abe3448a-8e55-4c5f-a8ca-87aa62e75e8e" providerId="ADAL" clId="{272D3195-BE40-4F7B-8511-8303EF50E7B7}" dt="2024-01-18T14:52:55.289" v="583" actId="26606"/>
        <pc:sldMkLst>
          <pc:docMk/>
          <pc:sldMk cId="3884118157" sldId="274"/>
        </pc:sldMkLst>
        <pc:spChg chg="mod">
          <ac:chgData name="Hamed Hamzeh" userId="abe3448a-8e55-4c5f-a8ca-87aa62e75e8e" providerId="ADAL" clId="{272D3195-BE40-4F7B-8511-8303EF50E7B7}" dt="2024-01-18T14:45:26.429" v="548" actId="26606"/>
          <ac:spMkLst>
            <pc:docMk/>
            <pc:sldMk cId="3884118157" sldId="274"/>
            <ac:spMk id="2" creationId="{AF7AB9F5-5A2A-90D2-4166-F03A62F19FC7}"/>
          </ac:spMkLst>
        </pc:spChg>
        <pc:spChg chg="del mod">
          <ac:chgData name="Hamed Hamzeh" userId="abe3448a-8e55-4c5f-a8ca-87aa62e75e8e" providerId="ADAL" clId="{272D3195-BE40-4F7B-8511-8303EF50E7B7}" dt="2024-01-18T14:38:16.134" v="447" actId="26606"/>
          <ac:spMkLst>
            <pc:docMk/>
            <pc:sldMk cId="3884118157" sldId="274"/>
            <ac:spMk id="3" creationId="{51F8123B-A57D-25E3-DA07-75B29C526CF4}"/>
          </ac:spMkLst>
        </pc:spChg>
        <pc:spChg chg="add del">
          <ac:chgData name="Hamed Hamzeh" userId="abe3448a-8e55-4c5f-a8ca-87aa62e75e8e" providerId="ADAL" clId="{272D3195-BE40-4F7B-8511-8303EF50E7B7}" dt="2024-01-18T14:45:08.840" v="541" actId="26606"/>
          <ac:spMkLst>
            <pc:docMk/>
            <pc:sldMk cId="3884118157" sldId="274"/>
            <ac:spMk id="10" creationId="{AE2B703B-46F9-481A-A605-82E2A828C4FA}"/>
          </ac:spMkLst>
        </pc:spChg>
        <pc:spChg chg="add del">
          <ac:chgData name="Hamed Hamzeh" userId="abe3448a-8e55-4c5f-a8ca-87aa62e75e8e" providerId="ADAL" clId="{272D3195-BE40-4F7B-8511-8303EF50E7B7}" dt="2024-01-18T14:45:06.899" v="539" actId="26606"/>
          <ac:spMkLst>
            <pc:docMk/>
            <pc:sldMk cId="3884118157" sldId="274"/>
            <ac:spMk id="11" creationId="{B50AB553-2A96-4A92-96F2-93548E096954}"/>
          </ac:spMkLst>
        </pc:spChg>
        <pc:spChg chg="add del">
          <ac:chgData name="Hamed Hamzeh" userId="abe3448a-8e55-4c5f-a8ca-87aa62e75e8e" providerId="ADAL" clId="{272D3195-BE40-4F7B-8511-8303EF50E7B7}" dt="2024-01-18T14:45:08.840" v="541" actId="26606"/>
          <ac:spMkLst>
            <pc:docMk/>
            <pc:sldMk cId="3884118157" sldId="274"/>
            <ac:spMk id="12" creationId="{F13BE4D7-0C3D-4906-B230-A1C5B4665CCF}"/>
          </ac:spMkLst>
        </pc:spChg>
        <pc:spChg chg="add del">
          <ac:chgData name="Hamed Hamzeh" userId="abe3448a-8e55-4c5f-a8ca-87aa62e75e8e" providerId="ADAL" clId="{272D3195-BE40-4F7B-8511-8303EF50E7B7}" dt="2024-01-18T14:45:15.562" v="543" actId="26606"/>
          <ac:spMkLst>
            <pc:docMk/>
            <pc:sldMk cId="3884118157" sldId="274"/>
            <ac:spMk id="15" creationId="{B50AB553-2A96-4A92-96F2-93548E096954}"/>
          </ac:spMkLst>
        </pc:spChg>
        <pc:spChg chg="add del">
          <ac:chgData name="Hamed Hamzeh" userId="abe3448a-8e55-4c5f-a8ca-87aa62e75e8e" providerId="ADAL" clId="{272D3195-BE40-4F7B-8511-8303EF50E7B7}" dt="2024-01-18T14:45:24.322" v="545" actId="26606"/>
          <ac:spMkLst>
            <pc:docMk/>
            <pc:sldMk cId="3884118157" sldId="274"/>
            <ac:spMk id="17" creationId="{2659FDB4-FCBE-4A89-B46D-43D4FA54464D}"/>
          </ac:spMkLst>
        </pc:spChg>
        <pc:spChg chg="add del">
          <ac:chgData name="Hamed Hamzeh" userId="abe3448a-8e55-4c5f-a8ca-87aa62e75e8e" providerId="ADAL" clId="{272D3195-BE40-4F7B-8511-8303EF50E7B7}" dt="2024-01-18T14:45:26.412" v="547" actId="26606"/>
          <ac:spMkLst>
            <pc:docMk/>
            <pc:sldMk cId="3884118157" sldId="274"/>
            <ac:spMk id="20" creationId="{AE2B703B-46F9-481A-A605-82E2A828C4FA}"/>
          </ac:spMkLst>
        </pc:spChg>
        <pc:spChg chg="add del">
          <ac:chgData name="Hamed Hamzeh" userId="abe3448a-8e55-4c5f-a8ca-87aa62e75e8e" providerId="ADAL" clId="{272D3195-BE40-4F7B-8511-8303EF50E7B7}" dt="2024-01-18T14:45:26.412" v="547" actId="26606"/>
          <ac:spMkLst>
            <pc:docMk/>
            <pc:sldMk cId="3884118157" sldId="274"/>
            <ac:spMk id="21" creationId="{F13BE4D7-0C3D-4906-B230-A1C5B4665CCF}"/>
          </ac:spMkLst>
        </pc:spChg>
        <pc:spChg chg="add">
          <ac:chgData name="Hamed Hamzeh" userId="abe3448a-8e55-4c5f-a8ca-87aa62e75e8e" providerId="ADAL" clId="{272D3195-BE40-4F7B-8511-8303EF50E7B7}" dt="2024-01-18T14:45:26.429" v="548" actId="26606"/>
          <ac:spMkLst>
            <pc:docMk/>
            <pc:sldMk cId="3884118157" sldId="274"/>
            <ac:spMk id="24" creationId="{B50AB553-2A96-4A92-96F2-93548E096954}"/>
          </ac:spMkLst>
        </pc:spChg>
        <pc:graphicFrameChg chg="add mod modGraphic">
          <ac:chgData name="Hamed Hamzeh" userId="abe3448a-8e55-4c5f-a8ca-87aa62e75e8e" providerId="ADAL" clId="{272D3195-BE40-4F7B-8511-8303EF50E7B7}" dt="2024-01-18T14:52:55.289" v="583" actId="26606"/>
          <ac:graphicFrameMkLst>
            <pc:docMk/>
            <pc:sldMk cId="3884118157" sldId="274"/>
            <ac:graphicFrameMk id="5" creationId="{1B89F97D-45C8-032B-7D2D-3E9919277D85}"/>
          </ac:graphicFrameMkLst>
        </pc:graphicFrameChg>
        <pc:picChg chg="add del">
          <ac:chgData name="Hamed Hamzeh" userId="abe3448a-8e55-4c5f-a8ca-87aa62e75e8e" providerId="ADAL" clId="{272D3195-BE40-4F7B-8511-8303EF50E7B7}" dt="2024-01-18T14:45:06.899" v="539" actId="26606"/>
          <ac:picMkLst>
            <pc:docMk/>
            <pc:sldMk cId="3884118157" sldId="274"/>
            <ac:picMk id="7" creationId="{7F545AB4-1C28-B272-ED73-621F2CEB34B5}"/>
          </ac:picMkLst>
        </pc:picChg>
        <pc:picChg chg="add del">
          <ac:chgData name="Hamed Hamzeh" userId="abe3448a-8e55-4c5f-a8ca-87aa62e75e8e" providerId="ADAL" clId="{272D3195-BE40-4F7B-8511-8303EF50E7B7}" dt="2024-01-18T14:45:15.562" v="543" actId="26606"/>
          <ac:picMkLst>
            <pc:docMk/>
            <pc:sldMk cId="3884118157" sldId="274"/>
            <ac:picMk id="14" creationId="{7F545AB4-1C28-B272-ED73-621F2CEB34B5}"/>
          </ac:picMkLst>
        </pc:picChg>
        <pc:picChg chg="add">
          <ac:chgData name="Hamed Hamzeh" userId="abe3448a-8e55-4c5f-a8ca-87aa62e75e8e" providerId="ADAL" clId="{272D3195-BE40-4F7B-8511-8303EF50E7B7}" dt="2024-01-18T14:45:26.429" v="548" actId="26606"/>
          <ac:picMkLst>
            <pc:docMk/>
            <pc:sldMk cId="3884118157" sldId="274"/>
            <ac:picMk id="23" creationId="{7F545AB4-1C28-B272-ED73-621F2CEB34B5}"/>
          </ac:picMkLst>
        </pc:picChg>
        <pc:cxnChg chg="add del">
          <ac:chgData name="Hamed Hamzeh" userId="abe3448a-8e55-4c5f-a8ca-87aa62e75e8e" providerId="ADAL" clId="{272D3195-BE40-4F7B-8511-8303EF50E7B7}" dt="2024-01-18T14:45:24.322" v="545" actId="26606"/>
          <ac:cxnSpMkLst>
            <pc:docMk/>
            <pc:sldMk cId="3884118157" sldId="274"/>
            <ac:cxnSpMk id="18" creationId="{C8F51B3F-8331-4E4A-AE96-D47B1006EEAD}"/>
          </ac:cxnSpMkLst>
        </pc:cxnChg>
      </pc:sldChg>
      <pc:sldChg chg="addSp delSp modSp new mod setBg">
        <pc:chgData name="Hamed Hamzeh" userId="abe3448a-8e55-4c5f-a8ca-87aa62e75e8e" providerId="ADAL" clId="{272D3195-BE40-4F7B-8511-8303EF50E7B7}" dt="2024-01-18T14:52:09.381" v="576" actId="21"/>
        <pc:sldMkLst>
          <pc:docMk/>
          <pc:sldMk cId="3711612969" sldId="275"/>
        </pc:sldMkLst>
        <pc:spChg chg="mod">
          <ac:chgData name="Hamed Hamzeh" userId="abe3448a-8e55-4c5f-a8ca-87aa62e75e8e" providerId="ADAL" clId="{272D3195-BE40-4F7B-8511-8303EF50E7B7}" dt="2024-01-18T14:49:43.940" v="570" actId="26606"/>
          <ac:spMkLst>
            <pc:docMk/>
            <pc:sldMk cId="3711612969" sldId="275"/>
            <ac:spMk id="2" creationId="{60326E7F-57BB-4391-A2C3-69E2F9EA08CB}"/>
          </ac:spMkLst>
        </pc:spChg>
        <pc:spChg chg="add del mod">
          <ac:chgData name="Hamed Hamzeh" userId="abe3448a-8e55-4c5f-a8ca-87aa62e75e8e" providerId="ADAL" clId="{272D3195-BE40-4F7B-8511-8303EF50E7B7}" dt="2024-01-18T14:39:54.450" v="488" actId="26606"/>
          <ac:spMkLst>
            <pc:docMk/>
            <pc:sldMk cId="3711612969" sldId="275"/>
            <ac:spMk id="3" creationId="{C5948025-ECCB-30C5-C8E7-F4E818FF10D2}"/>
          </ac:spMkLst>
        </pc:spChg>
        <pc:spChg chg="add del">
          <ac:chgData name="Hamed Hamzeh" userId="abe3448a-8e55-4c5f-a8ca-87aa62e75e8e" providerId="ADAL" clId="{272D3195-BE40-4F7B-8511-8303EF50E7B7}" dt="2024-01-18T14:49:43.940" v="570" actId="26606"/>
          <ac:spMkLst>
            <pc:docMk/>
            <pc:sldMk cId="3711612969" sldId="275"/>
            <ac:spMk id="12" creationId="{AE2B703B-46F9-481A-A605-82E2A828C4FA}"/>
          </ac:spMkLst>
        </pc:spChg>
        <pc:spChg chg="add del">
          <ac:chgData name="Hamed Hamzeh" userId="abe3448a-8e55-4c5f-a8ca-87aa62e75e8e" providerId="ADAL" clId="{272D3195-BE40-4F7B-8511-8303EF50E7B7}" dt="2024-01-18T14:49:43.940" v="570" actId="26606"/>
          <ac:spMkLst>
            <pc:docMk/>
            <pc:sldMk cId="3711612969" sldId="275"/>
            <ac:spMk id="14" creationId="{F13BE4D7-0C3D-4906-B230-A1C5B4665CCF}"/>
          </ac:spMkLst>
        </pc:spChg>
        <pc:spChg chg="add">
          <ac:chgData name="Hamed Hamzeh" userId="abe3448a-8e55-4c5f-a8ca-87aa62e75e8e" providerId="ADAL" clId="{272D3195-BE40-4F7B-8511-8303EF50E7B7}" dt="2024-01-18T14:49:43.940" v="570" actId="26606"/>
          <ac:spMkLst>
            <pc:docMk/>
            <pc:sldMk cId="3711612969" sldId="275"/>
            <ac:spMk id="19" creationId="{2659FDB4-FCBE-4A89-B46D-43D4FA54464D}"/>
          </ac:spMkLst>
        </pc:spChg>
        <pc:spChg chg="add">
          <ac:chgData name="Hamed Hamzeh" userId="abe3448a-8e55-4c5f-a8ca-87aa62e75e8e" providerId="ADAL" clId="{272D3195-BE40-4F7B-8511-8303EF50E7B7}" dt="2024-01-18T14:49:43.940" v="570" actId="26606"/>
          <ac:spMkLst>
            <pc:docMk/>
            <pc:sldMk cId="3711612969" sldId="275"/>
            <ac:spMk id="23" creationId="{58BDB0EE-D238-415B-9ED8-62AA6AB2AAD1}"/>
          </ac:spMkLst>
        </pc:spChg>
        <pc:spChg chg="add">
          <ac:chgData name="Hamed Hamzeh" userId="abe3448a-8e55-4c5f-a8ca-87aa62e75e8e" providerId="ADAL" clId="{272D3195-BE40-4F7B-8511-8303EF50E7B7}" dt="2024-01-18T14:49:43.940" v="570" actId="26606"/>
          <ac:spMkLst>
            <pc:docMk/>
            <pc:sldMk cId="3711612969" sldId="275"/>
            <ac:spMk id="25" creationId="{C5B55FC3-961D-4325-82F1-DE92B0D04E03}"/>
          </ac:spMkLst>
        </pc:spChg>
        <pc:spChg chg="add">
          <ac:chgData name="Hamed Hamzeh" userId="abe3448a-8e55-4c5f-a8ca-87aa62e75e8e" providerId="ADAL" clId="{272D3195-BE40-4F7B-8511-8303EF50E7B7}" dt="2024-01-18T14:49:43.940" v="570" actId="26606"/>
          <ac:spMkLst>
            <pc:docMk/>
            <pc:sldMk cId="3711612969" sldId="275"/>
            <ac:spMk id="27" creationId="{4C8AB332-D09E-4F28-943C-DABDD4716A3C}"/>
          </ac:spMkLst>
        </pc:spChg>
        <pc:graphicFrameChg chg="add del">
          <ac:chgData name="Hamed Hamzeh" userId="abe3448a-8e55-4c5f-a8ca-87aa62e75e8e" providerId="ADAL" clId="{272D3195-BE40-4F7B-8511-8303EF50E7B7}" dt="2024-01-18T14:39:54.433" v="487" actId="26606"/>
          <ac:graphicFrameMkLst>
            <pc:docMk/>
            <pc:sldMk cId="3711612969" sldId="275"/>
            <ac:graphicFrameMk id="5" creationId="{BD17A04B-A304-D3FF-8E43-DE50583BF74F}"/>
          </ac:graphicFrameMkLst>
        </pc:graphicFrameChg>
        <pc:graphicFrameChg chg="add mod modGraphic">
          <ac:chgData name="Hamed Hamzeh" userId="abe3448a-8e55-4c5f-a8ca-87aa62e75e8e" providerId="ADAL" clId="{272D3195-BE40-4F7B-8511-8303EF50E7B7}" dt="2024-01-18T14:49:43.940" v="570" actId="26606"/>
          <ac:graphicFrameMkLst>
            <pc:docMk/>
            <pc:sldMk cId="3711612969" sldId="275"/>
            <ac:graphicFrameMk id="7" creationId="{1273D4DA-17DD-526D-4C18-A99A450DF461}"/>
          </ac:graphicFrameMkLst>
        </pc:graphicFrameChg>
        <pc:picChg chg="add del mod">
          <ac:chgData name="Hamed Hamzeh" userId="abe3448a-8e55-4c5f-a8ca-87aa62e75e8e" providerId="ADAL" clId="{272D3195-BE40-4F7B-8511-8303EF50E7B7}" dt="2024-01-18T14:52:09.381" v="576" actId="21"/>
          <ac:picMkLst>
            <pc:docMk/>
            <pc:sldMk cId="3711612969" sldId="275"/>
            <ac:picMk id="6" creationId="{AF0A05AB-C7E5-007F-5C26-B71EE477132B}"/>
          </ac:picMkLst>
        </pc:picChg>
        <pc:cxnChg chg="add">
          <ac:chgData name="Hamed Hamzeh" userId="abe3448a-8e55-4c5f-a8ca-87aa62e75e8e" providerId="ADAL" clId="{272D3195-BE40-4F7B-8511-8303EF50E7B7}" dt="2024-01-18T14:49:43.940" v="570" actId="26606"/>
          <ac:cxnSpMkLst>
            <pc:docMk/>
            <pc:sldMk cId="3711612969" sldId="275"/>
            <ac:cxnSpMk id="21" creationId="{C8F51B3F-8331-4E4A-AE96-D47B1006EEAD}"/>
          </ac:cxnSpMkLst>
        </pc:cxnChg>
      </pc:sldChg>
      <pc:sldChg chg="addSp delSp modSp add mod">
        <pc:chgData name="Hamed Hamzeh" userId="abe3448a-8e55-4c5f-a8ca-87aa62e75e8e" providerId="ADAL" clId="{272D3195-BE40-4F7B-8511-8303EF50E7B7}" dt="2024-01-18T14:49:24.123" v="569" actId="20577"/>
        <pc:sldMkLst>
          <pc:docMk/>
          <pc:sldMk cId="651416800" sldId="276"/>
        </pc:sldMkLst>
        <pc:spChg chg="mod">
          <ac:chgData name="Hamed Hamzeh" userId="abe3448a-8e55-4c5f-a8ca-87aa62e75e8e" providerId="ADAL" clId="{272D3195-BE40-4F7B-8511-8303EF50E7B7}" dt="2024-01-18T14:40:35.946" v="506" actId="27636"/>
          <ac:spMkLst>
            <pc:docMk/>
            <pc:sldMk cId="651416800" sldId="276"/>
            <ac:spMk id="2" creationId="{60326E7F-57BB-4391-A2C3-69E2F9EA08CB}"/>
          </ac:spMkLst>
        </pc:spChg>
        <pc:spChg chg="del mod">
          <ac:chgData name="Hamed Hamzeh" userId="abe3448a-8e55-4c5f-a8ca-87aa62e75e8e" providerId="ADAL" clId="{272D3195-BE40-4F7B-8511-8303EF50E7B7}" dt="2024-01-18T14:40:57.083" v="509" actId="26606"/>
          <ac:spMkLst>
            <pc:docMk/>
            <pc:sldMk cId="651416800" sldId="276"/>
            <ac:spMk id="3" creationId="{C5948025-ECCB-30C5-C8E7-F4E818FF10D2}"/>
          </ac:spMkLst>
        </pc:spChg>
        <pc:graphicFrameChg chg="add mod">
          <ac:chgData name="Hamed Hamzeh" userId="abe3448a-8e55-4c5f-a8ca-87aa62e75e8e" providerId="ADAL" clId="{272D3195-BE40-4F7B-8511-8303EF50E7B7}" dt="2024-01-18T14:49:24.123" v="569" actId="20577"/>
          <ac:graphicFrameMkLst>
            <pc:docMk/>
            <pc:sldMk cId="651416800" sldId="276"/>
            <ac:graphicFrameMk id="5" creationId="{0D0A7BA8-2CC0-9964-1C90-EB7F4422EAD2}"/>
          </ac:graphicFrameMkLst>
        </pc:graphicFrameChg>
      </pc:sldChg>
      <pc:sldChg chg="addSp delSp modSp add mod">
        <pc:chgData name="Hamed Hamzeh" userId="abe3448a-8e55-4c5f-a8ca-87aa62e75e8e" providerId="ADAL" clId="{272D3195-BE40-4F7B-8511-8303EF50E7B7}" dt="2024-01-18T14:41:20.404" v="521" actId="26606"/>
        <pc:sldMkLst>
          <pc:docMk/>
          <pc:sldMk cId="1070871365" sldId="277"/>
        </pc:sldMkLst>
        <pc:spChg chg="mod">
          <ac:chgData name="Hamed Hamzeh" userId="abe3448a-8e55-4c5f-a8ca-87aa62e75e8e" providerId="ADAL" clId="{272D3195-BE40-4F7B-8511-8303EF50E7B7}" dt="2024-01-18T14:41:08.520" v="518" actId="20577"/>
          <ac:spMkLst>
            <pc:docMk/>
            <pc:sldMk cId="1070871365" sldId="277"/>
            <ac:spMk id="2" creationId="{60326E7F-57BB-4391-A2C3-69E2F9EA08CB}"/>
          </ac:spMkLst>
        </pc:spChg>
        <pc:spChg chg="del mod">
          <ac:chgData name="Hamed Hamzeh" userId="abe3448a-8e55-4c5f-a8ca-87aa62e75e8e" providerId="ADAL" clId="{272D3195-BE40-4F7B-8511-8303EF50E7B7}" dt="2024-01-18T14:41:20.404" v="521" actId="26606"/>
          <ac:spMkLst>
            <pc:docMk/>
            <pc:sldMk cId="1070871365" sldId="277"/>
            <ac:spMk id="3" creationId="{C5948025-ECCB-30C5-C8E7-F4E818FF10D2}"/>
          </ac:spMkLst>
        </pc:spChg>
        <pc:graphicFrameChg chg="add">
          <ac:chgData name="Hamed Hamzeh" userId="abe3448a-8e55-4c5f-a8ca-87aa62e75e8e" providerId="ADAL" clId="{272D3195-BE40-4F7B-8511-8303EF50E7B7}" dt="2024-01-18T14:41:20.404" v="521" actId="26606"/>
          <ac:graphicFrameMkLst>
            <pc:docMk/>
            <pc:sldMk cId="1070871365" sldId="277"/>
            <ac:graphicFrameMk id="5" creationId="{661373E4-184D-8D7F-88D5-11B388BFDD12}"/>
          </ac:graphicFrameMkLst>
        </pc:graphicFrameChg>
      </pc:sldChg>
      <pc:sldChg chg="addSp delSp modSp add del mod setBg">
        <pc:chgData name="Hamed Hamzeh" userId="abe3448a-8e55-4c5f-a8ca-87aa62e75e8e" providerId="ADAL" clId="{272D3195-BE40-4F7B-8511-8303EF50E7B7}" dt="2024-01-18T15:36:30.389" v="623" actId="47"/>
        <pc:sldMkLst>
          <pc:docMk/>
          <pc:sldMk cId="643803151" sldId="278"/>
        </pc:sldMkLst>
        <pc:spChg chg="mod">
          <ac:chgData name="Hamed Hamzeh" userId="abe3448a-8e55-4c5f-a8ca-87aa62e75e8e" providerId="ADAL" clId="{272D3195-BE40-4F7B-8511-8303EF50E7B7}" dt="2024-01-18T15:32:10.699" v="622" actId="14100"/>
          <ac:spMkLst>
            <pc:docMk/>
            <pc:sldMk cId="643803151" sldId="278"/>
            <ac:spMk id="2" creationId="{60326E7F-57BB-4391-A2C3-69E2F9EA08CB}"/>
          </ac:spMkLst>
        </pc:spChg>
        <pc:spChg chg="del mod">
          <ac:chgData name="Hamed Hamzeh" userId="abe3448a-8e55-4c5f-a8ca-87aa62e75e8e" providerId="ADAL" clId="{272D3195-BE40-4F7B-8511-8303EF50E7B7}" dt="2024-01-18T15:31:36.706" v="618" actId="478"/>
          <ac:spMkLst>
            <pc:docMk/>
            <pc:sldMk cId="643803151" sldId="278"/>
            <ac:spMk id="3" creationId="{C5948025-ECCB-30C5-C8E7-F4E818FF10D2}"/>
          </ac:spMkLst>
        </pc:spChg>
        <pc:spChg chg="add del mod">
          <ac:chgData name="Hamed Hamzeh" userId="abe3448a-8e55-4c5f-a8ca-87aa62e75e8e" providerId="ADAL" clId="{272D3195-BE40-4F7B-8511-8303EF50E7B7}" dt="2024-01-18T15:32:07.451" v="621" actId="26606"/>
          <ac:spMkLst>
            <pc:docMk/>
            <pc:sldMk cId="643803151" sldId="278"/>
            <ac:spMk id="7" creationId="{EAE6149C-78DC-6707-27F7-E1A397C44D0D}"/>
          </ac:spMkLst>
        </pc:spChg>
        <pc:spChg chg="add del">
          <ac:chgData name="Hamed Hamzeh" userId="abe3448a-8e55-4c5f-a8ca-87aa62e75e8e" providerId="ADAL" clId="{272D3195-BE40-4F7B-8511-8303EF50E7B7}" dt="2024-01-18T15:32:07.451" v="621" actId="26606"/>
          <ac:spMkLst>
            <pc:docMk/>
            <pc:sldMk cId="643803151" sldId="278"/>
            <ac:spMk id="12" creationId="{A8384FB5-9ADC-4DDC-881B-597D56F5B15D}"/>
          </ac:spMkLst>
        </pc:spChg>
        <pc:spChg chg="add del">
          <ac:chgData name="Hamed Hamzeh" userId="abe3448a-8e55-4c5f-a8ca-87aa62e75e8e" providerId="ADAL" clId="{272D3195-BE40-4F7B-8511-8303EF50E7B7}" dt="2024-01-18T15:32:07.451" v="621" actId="26606"/>
          <ac:spMkLst>
            <pc:docMk/>
            <pc:sldMk cId="643803151" sldId="278"/>
            <ac:spMk id="14" creationId="{91E5A9A7-95C6-4F4F-B00E-C82E07FE62EF}"/>
          </ac:spMkLst>
        </pc:spChg>
        <pc:spChg chg="add del">
          <ac:chgData name="Hamed Hamzeh" userId="abe3448a-8e55-4c5f-a8ca-87aa62e75e8e" providerId="ADAL" clId="{272D3195-BE40-4F7B-8511-8303EF50E7B7}" dt="2024-01-18T15:32:07.451" v="621" actId="26606"/>
          <ac:spMkLst>
            <pc:docMk/>
            <pc:sldMk cId="643803151" sldId="278"/>
            <ac:spMk id="16" creationId="{D07DD2DE-F619-49DD-B5E7-03A290FF4ED1}"/>
          </ac:spMkLst>
        </pc:spChg>
        <pc:spChg chg="add del">
          <ac:chgData name="Hamed Hamzeh" userId="abe3448a-8e55-4c5f-a8ca-87aa62e75e8e" providerId="ADAL" clId="{272D3195-BE40-4F7B-8511-8303EF50E7B7}" dt="2024-01-18T15:32:07.451" v="621" actId="26606"/>
          <ac:spMkLst>
            <pc:docMk/>
            <pc:sldMk cId="643803151" sldId="278"/>
            <ac:spMk id="18" creationId="{85149191-5F60-4A28-AAFF-039F96B0F3EC}"/>
          </ac:spMkLst>
        </pc:spChg>
        <pc:spChg chg="add del">
          <ac:chgData name="Hamed Hamzeh" userId="abe3448a-8e55-4c5f-a8ca-87aa62e75e8e" providerId="ADAL" clId="{272D3195-BE40-4F7B-8511-8303EF50E7B7}" dt="2024-01-18T15:32:07.451" v="621" actId="26606"/>
          <ac:spMkLst>
            <pc:docMk/>
            <pc:sldMk cId="643803151" sldId="278"/>
            <ac:spMk id="20" creationId="{F8260ED5-17F7-4158-B241-D51DD4CF1B7E}"/>
          </ac:spMkLst>
        </pc:spChg>
        <pc:picChg chg="add mod">
          <ac:chgData name="Hamed Hamzeh" userId="abe3448a-8e55-4c5f-a8ca-87aa62e75e8e" providerId="ADAL" clId="{272D3195-BE40-4F7B-8511-8303EF50E7B7}" dt="2024-01-18T15:32:07.451" v="621" actId="26606"/>
          <ac:picMkLst>
            <pc:docMk/>
            <pc:sldMk cId="643803151" sldId="278"/>
            <ac:picMk id="5" creationId="{60FEDBE1-8EF0-3E07-8603-0AEDA9C29065}"/>
          </ac:picMkLst>
        </pc:picChg>
      </pc:sldChg>
      <pc:sldChg chg="new del">
        <pc:chgData name="Hamed Hamzeh" userId="abe3448a-8e55-4c5f-a8ca-87aa62e75e8e" providerId="ADAL" clId="{272D3195-BE40-4F7B-8511-8303EF50E7B7}" dt="2024-01-18T14:37:10.824" v="438" actId="47"/>
        <pc:sldMkLst>
          <pc:docMk/>
          <pc:sldMk cId="1941996589" sldId="278"/>
        </pc:sldMkLst>
      </pc:sldChg>
      <pc:sldChg chg="addSp delSp modSp add mod">
        <pc:chgData name="Hamed Hamzeh" userId="abe3448a-8e55-4c5f-a8ca-87aa62e75e8e" providerId="ADAL" clId="{272D3195-BE40-4F7B-8511-8303EF50E7B7}" dt="2024-01-18T14:49:03.676" v="568" actId="1076"/>
        <pc:sldMkLst>
          <pc:docMk/>
          <pc:sldMk cId="543274331" sldId="279"/>
        </pc:sldMkLst>
        <pc:spChg chg="add del mod">
          <ac:chgData name="Hamed Hamzeh" userId="abe3448a-8e55-4c5f-a8ca-87aa62e75e8e" providerId="ADAL" clId="{272D3195-BE40-4F7B-8511-8303EF50E7B7}" dt="2024-01-18T14:47:31.016" v="552" actId="931"/>
          <ac:spMkLst>
            <pc:docMk/>
            <pc:sldMk cId="543274331" sldId="279"/>
            <ac:spMk id="4" creationId="{A7BE6D57-99DE-2079-5D3A-82D1033DCD93}"/>
          </ac:spMkLst>
        </pc:spChg>
        <pc:spChg chg="add del mod">
          <ac:chgData name="Hamed Hamzeh" userId="abe3448a-8e55-4c5f-a8ca-87aa62e75e8e" providerId="ADAL" clId="{272D3195-BE40-4F7B-8511-8303EF50E7B7}" dt="2024-01-18T14:48:42.880" v="562" actId="931"/>
          <ac:spMkLst>
            <pc:docMk/>
            <pc:sldMk cId="543274331" sldId="279"/>
            <ac:spMk id="11" creationId="{7C21B1A3-AF7D-851A-B01F-4F199221D24B}"/>
          </ac:spMkLst>
        </pc:spChg>
        <pc:graphicFrameChg chg="del">
          <ac:chgData name="Hamed Hamzeh" userId="abe3448a-8e55-4c5f-a8ca-87aa62e75e8e" providerId="ADAL" clId="{272D3195-BE40-4F7B-8511-8303EF50E7B7}" dt="2024-01-18T14:46:42.279" v="551" actId="478"/>
          <ac:graphicFrameMkLst>
            <pc:docMk/>
            <pc:sldMk cId="543274331" sldId="279"/>
            <ac:graphicFrameMk id="5" creationId="{661373E4-184D-8D7F-88D5-11B388BFDD12}"/>
          </ac:graphicFrameMkLst>
        </pc:graphicFrameChg>
        <pc:picChg chg="add del mod">
          <ac:chgData name="Hamed Hamzeh" userId="abe3448a-8e55-4c5f-a8ca-87aa62e75e8e" providerId="ADAL" clId="{272D3195-BE40-4F7B-8511-8303EF50E7B7}" dt="2024-01-18T14:48:01.292" v="561" actId="478"/>
          <ac:picMkLst>
            <pc:docMk/>
            <pc:sldMk cId="543274331" sldId="279"/>
            <ac:picMk id="7" creationId="{C765F126-9369-50EA-FA49-C51C1F35634B}"/>
          </ac:picMkLst>
        </pc:picChg>
        <pc:picChg chg="add del mod">
          <ac:chgData name="Hamed Hamzeh" userId="abe3448a-8e55-4c5f-a8ca-87aa62e75e8e" providerId="ADAL" clId="{272D3195-BE40-4F7B-8511-8303EF50E7B7}" dt="2024-01-18T14:48:01.292" v="561" actId="478"/>
          <ac:picMkLst>
            <pc:docMk/>
            <pc:sldMk cId="543274331" sldId="279"/>
            <ac:picMk id="9" creationId="{761830D5-DAA3-5B73-5A96-87028FDCFD5B}"/>
          </ac:picMkLst>
        </pc:picChg>
        <pc:picChg chg="add mod modCrop">
          <ac:chgData name="Hamed Hamzeh" userId="abe3448a-8e55-4c5f-a8ca-87aa62e75e8e" providerId="ADAL" clId="{272D3195-BE40-4F7B-8511-8303EF50E7B7}" dt="2024-01-18T14:49:03.676" v="568" actId="1076"/>
          <ac:picMkLst>
            <pc:docMk/>
            <pc:sldMk cId="543274331" sldId="279"/>
            <ac:picMk id="13" creationId="{6DAE7612-D9F4-23FE-CA71-2FF550E9F58D}"/>
          </ac:picMkLst>
        </pc:picChg>
      </pc:sldChg>
      <pc:sldChg chg="addSp delSp modSp new mod setBg">
        <pc:chgData name="Hamed Hamzeh" userId="abe3448a-8e55-4c5f-a8ca-87aa62e75e8e" providerId="ADAL" clId="{272D3195-BE40-4F7B-8511-8303EF50E7B7}" dt="2024-01-18T14:52:24.708" v="581" actId="14100"/>
        <pc:sldMkLst>
          <pc:docMk/>
          <pc:sldMk cId="589863701" sldId="280"/>
        </pc:sldMkLst>
        <pc:spChg chg="del">
          <ac:chgData name="Hamed Hamzeh" userId="abe3448a-8e55-4c5f-a8ca-87aa62e75e8e" providerId="ADAL" clId="{272D3195-BE40-4F7B-8511-8303EF50E7B7}" dt="2024-01-18T14:52:18.663" v="579" actId="26606"/>
          <ac:spMkLst>
            <pc:docMk/>
            <pc:sldMk cId="589863701" sldId="280"/>
            <ac:spMk id="2" creationId="{C6CA2321-A2A8-AC04-40E0-8B3F2D506463}"/>
          </ac:spMkLst>
        </pc:spChg>
        <pc:spChg chg="del">
          <ac:chgData name="Hamed Hamzeh" userId="abe3448a-8e55-4c5f-a8ca-87aa62e75e8e" providerId="ADAL" clId="{272D3195-BE40-4F7B-8511-8303EF50E7B7}" dt="2024-01-18T14:52:18.663" v="579" actId="26606"/>
          <ac:spMkLst>
            <pc:docMk/>
            <pc:sldMk cId="589863701" sldId="280"/>
            <ac:spMk id="3" creationId="{FBF3AC32-7D57-F6DB-00AF-842E4122E5DC}"/>
          </ac:spMkLst>
        </pc:spChg>
        <pc:picChg chg="add mod">
          <ac:chgData name="Hamed Hamzeh" userId="abe3448a-8e55-4c5f-a8ca-87aa62e75e8e" providerId="ADAL" clId="{272D3195-BE40-4F7B-8511-8303EF50E7B7}" dt="2024-01-18T14:52:24.708" v="581" actId="14100"/>
          <ac:picMkLst>
            <pc:docMk/>
            <pc:sldMk cId="589863701" sldId="280"/>
            <ac:picMk id="6" creationId="{AF0A05AB-C7E5-007F-5C26-B71EE477132B}"/>
          </ac:picMkLst>
        </pc:picChg>
      </pc:sldChg>
      <pc:sldChg chg="addSp delSp modSp new mod setBg">
        <pc:chgData name="Hamed Hamzeh" userId="abe3448a-8e55-4c5f-a8ca-87aa62e75e8e" providerId="ADAL" clId="{272D3195-BE40-4F7B-8511-8303EF50E7B7}" dt="2024-01-18T15:39:51.956" v="634" actId="26606"/>
        <pc:sldMkLst>
          <pc:docMk/>
          <pc:sldMk cId="3543881016" sldId="281"/>
        </pc:sldMkLst>
        <pc:spChg chg="mod">
          <ac:chgData name="Hamed Hamzeh" userId="abe3448a-8e55-4c5f-a8ca-87aa62e75e8e" providerId="ADAL" clId="{272D3195-BE40-4F7B-8511-8303EF50E7B7}" dt="2024-01-18T15:39:51.956" v="634" actId="26606"/>
          <ac:spMkLst>
            <pc:docMk/>
            <pc:sldMk cId="3543881016" sldId="281"/>
            <ac:spMk id="2" creationId="{E10C1DC8-2A56-788A-57B3-E763E9A064D1}"/>
          </ac:spMkLst>
        </pc:spChg>
        <pc:spChg chg="del mod">
          <ac:chgData name="Hamed Hamzeh" userId="abe3448a-8e55-4c5f-a8ca-87aa62e75e8e" providerId="ADAL" clId="{272D3195-BE40-4F7B-8511-8303EF50E7B7}" dt="2024-01-18T15:39:36.675" v="630" actId="26606"/>
          <ac:spMkLst>
            <pc:docMk/>
            <pc:sldMk cId="3543881016" sldId="281"/>
            <ac:spMk id="3" creationId="{2AF6245E-87A8-248D-8B6F-8AC7140911E2}"/>
          </ac:spMkLst>
        </pc:spChg>
        <pc:spChg chg="add">
          <ac:chgData name="Hamed Hamzeh" userId="abe3448a-8e55-4c5f-a8ca-87aa62e75e8e" providerId="ADAL" clId="{272D3195-BE40-4F7B-8511-8303EF50E7B7}" dt="2024-01-18T15:39:51.956" v="634" actId="26606"/>
          <ac:spMkLst>
            <pc:docMk/>
            <pc:sldMk cId="3543881016" sldId="281"/>
            <ac:spMk id="16" creationId="{45D37F4E-DDB4-456B-97E0-9937730A039F}"/>
          </ac:spMkLst>
        </pc:spChg>
        <pc:spChg chg="add">
          <ac:chgData name="Hamed Hamzeh" userId="abe3448a-8e55-4c5f-a8ca-87aa62e75e8e" providerId="ADAL" clId="{272D3195-BE40-4F7B-8511-8303EF50E7B7}" dt="2024-01-18T15:39:51.956" v="634" actId="26606"/>
          <ac:spMkLst>
            <pc:docMk/>
            <pc:sldMk cId="3543881016" sldId="281"/>
            <ac:spMk id="18" creationId="{B2DD41CD-8F47-4F56-AD12-4E2FF7696987}"/>
          </ac:spMkLst>
        </pc:spChg>
        <pc:graphicFrameChg chg="add mod ord modGraphic">
          <ac:chgData name="Hamed Hamzeh" userId="abe3448a-8e55-4c5f-a8ca-87aa62e75e8e" providerId="ADAL" clId="{272D3195-BE40-4F7B-8511-8303EF50E7B7}" dt="2024-01-18T15:39:51.956" v="634" actId="26606"/>
          <ac:graphicFrameMkLst>
            <pc:docMk/>
            <pc:sldMk cId="3543881016" sldId="281"/>
            <ac:graphicFrameMk id="11" creationId="{63DCCB57-B2FE-4F10-AD91-5799E05BBA17}"/>
          </ac:graphicFrameMkLst>
        </pc:graphicFrameChg>
        <pc:picChg chg="add mod">
          <ac:chgData name="Hamed Hamzeh" userId="abe3448a-8e55-4c5f-a8ca-87aa62e75e8e" providerId="ADAL" clId="{272D3195-BE40-4F7B-8511-8303EF50E7B7}" dt="2024-01-18T15:39:51.956" v="634" actId="26606"/>
          <ac:picMkLst>
            <pc:docMk/>
            <pc:sldMk cId="3543881016" sldId="281"/>
            <ac:picMk id="4" creationId="{F4E25208-B2B1-DECE-3A39-E14B78328EC9}"/>
          </ac:picMkLst>
        </pc:picChg>
        <pc:picChg chg="add del">
          <ac:chgData name="Hamed Hamzeh" userId="abe3448a-8e55-4c5f-a8ca-87aa62e75e8e" providerId="ADAL" clId="{272D3195-BE40-4F7B-8511-8303EF50E7B7}" dt="2024-01-18T15:39:36.646" v="629" actId="26606"/>
          <ac:picMkLst>
            <pc:docMk/>
            <pc:sldMk cId="3543881016" sldId="281"/>
            <ac:picMk id="5" creationId="{375A4189-60C8-96EE-474D-5FD71529A7E6}"/>
          </ac:picMkLst>
        </pc:picChg>
        <pc:cxnChg chg="add del">
          <ac:chgData name="Hamed Hamzeh" userId="abe3448a-8e55-4c5f-a8ca-87aa62e75e8e" providerId="ADAL" clId="{272D3195-BE40-4F7B-8511-8303EF50E7B7}" dt="2024-01-18T15:39:36.646" v="629" actId="26606"/>
          <ac:cxnSpMkLst>
            <pc:docMk/>
            <pc:sldMk cId="3543881016" sldId="281"/>
            <ac:cxnSpMk id="9" creationId="{1503BFE4-729B-D9D0-C17B-501E6AF1127A}"/>
          </ac:cxnSpMkLst>
        </pc:cxnChg>
      </pc:sldChg>
      <pc:sldChg chg="addSp delSp modSp new mod setBg">
        <pc:chgData name="Hamed Hamzeh" userId="abe3448a-8e55-4c5f-a8ca-87aa62e75e8e" providerId="ADAL" clId="{272D3195-BE40-4F7B-8511-8303EF50E7B7}" dt="2024-01-18T15:41:07.929" v="649" actId="26606"/>
        <pc:sldMkLst>
          <pc:docMk/>
          <pc:sldMk cId="3599748469" sldId="282"/>
        </pc:sldMkLst>
        <pc:spChg chg="mod">
          <ac:chgData name="Hamed Hamzeh" userId="abe3448a-8e55-4c5f-a8ca-87aa62e75e8e" providerId="ADAL" clId="{272D3195-BE40-4F7B-8511-8303EF50E7B7}" dt="2024-01-18T15:41:07.929" v="649" actId="26606"/>
          <ac:spMkLst>
            <pc:docMk/>
            <pc:sldMk cId="3599748469" sldId="282"/>
            <ac:spMk id="2" creationId="{6E9EB42A-89DC-8D82-5882-4AA5633A4926}"/>
          </ac:spMkLst>
        </pc:spChg>
        <pc:spChg chg="add del mod">
          <ac:chgData name="Hamed Hamzeh" userId="abe3448a-8e55-4c5f-a8ca-87aa62e75e8e" providerId="ADAL" clId="{272D3195-BE40-4F7B-8511-8303EF50E7B7}" dt="2024-01-18T15:41:07.929" v="649" actId="26606"/>
          <ac:spMkLst>
            <pc:docMk/>
            <pc:sldMk cId="3599748469" sldId="282"/>
            <ac:spMk id="3" creationId="{B5B31C9C-FFCF-8E5B-F11A-146770A0CE81}"/>
          </ac:spMkLst>
        </pc:spChg>
        <pc:spChg chg="add">
          <ac:chgData name="Hamed Hamzeh" userId="abe3448a-8e55-4c5f-a8ca-87aa62e75e8e" providerId="ADAL" clId="{272D3195-BE40-4F7B-8511-8303EF50E7B7}" dt="2024-01-18T15:41:07.929" v="649" actId="26606"/>
          <ac:spMkLst>
            <pc:docMk/>
            <pc:sldMk cId="3599748469" sldId="282"/>
            <ac:spMk id="6" creationId="{BACC6370-2D7E-4714-9D71-7542949D7D5D}"/>
          </ac:spMkLst>
        </pc:spChg>
        <pc:spChg chg="add">
          <ac:chgData name="Hamed Hamzeh" userId="abe3448a-8e55-4c5f-a8ca-87aa62e75e8e" providerId="ADAL" clId="{272D3195-BE40-4F7B-8511-8303EF50E7B7}" dt="2024-01-18T15:41:07.929" v="649" actId="26606"/>
          <ac:spMkLst>
            <pc:docMk/>
            <pc:sldMk cId="3599748469" sldId="282"/>
            <ac:spMk id="7" creationId="{F68B3F68-107C-434F-AA38-110D5EA91B85}"/>
          </ac:spMkLst>
        </pc:spChg>
        <pc:spChg chg="add">
          <ac:chgData name="Hamed Hamzeh" userId="abe3448a-8e55-4c5f-a8ca-87aa62e75e8e" providerId="ADAL" clId="{272D3195-BE40-4F7B-8511-8303EF50E7B7}" dt="2024-01-18T15:41:07.929" v="649" actId="26606"/>
          <ac:spMkLst>
            <pc:docMk/>
            <pc:sldMk cId="3599748469" sldId="282"/>
            <ac:spMk id="8" creationId="{AAD0DBB9-1A4B-4391-81D4-CB19F9AB918A}"/>
          </ac:spMkLst>
        </pc:spChg>
        <pc:spChg chg="add del">
          <ac:chgData name="Hamed Hamzeh" userId="abe3448a-8e55-4c5f-a8ca-87aa62e75e8e" providerId="ADAL" clId="{272D3195-BE40-4F7B-8511-8303EF50E7B7}" dt="2024-01-18T15:41:00.138" v="646" actId="26606"/>
          <ac:spMkLst>
            <pc:docMk/>
            <pc:sldMk cId="3599748469" sldId="282"/>
            <ac:spMk id="9" creationId="{BACC6370-2D7E-4714-9D71-7542949D7D5D}"/>
          </ac:spMkLst>
        </pc:spChg>
        <pc:spChg chg="add">
          <ac:chgData name="Hamed Hamzeh" userId="abe3448a-8e55-4c5f-a8ca-87aa62e75e8e" providerId="ADAL" clId="{272D3195-BE40-4F7B-8511-8303EF50E7B7}" dt="2024-01-18T15:41:07.929" v="649" actId="26606"/>
          <ac:spMkLst>
            <pc:docMk/>
            <pc:sldMk cId="3599748469" sldId="282"/>
            <ac:spMk id="10" creationId="{063BBA22-50EA-4C4D-BE05-F1CE4E63AA56}"/>
          </ac:spMkLst>
        </pc:spChg>
        <pc:spChg chg="add del">
          <ac:chgData name="Hamed Hamzeh" userId="abe3448a-8e55-4c5f-a8ca-87aa62e75e8e" providerId="ADAL" clId="{272D3195-BE40-4F7B-8511-8303EF50E7B7}" dt="2024-01-18T15:41:00.138" v="646" actId="26606"/>
          <ac:spMkLst>
            <pc:docMk/>
            <pc:sldMk cId="3599748469" sldId="282"/>
            <ac:spMk id="11" creationId="{F68B3F68-107C-434F-AA38-110D5EA91B85}"/>
          </ac:spMkLst>
        </pc:spChg>
        <pc:spChg chg="add del">
          <ac:chgData name="Hamed Hamzeh" userId="abe3448a-8e55-4c5f-a8ca-87aa62e75e8e" providerId="ADAL" clId="{272D3195-BE40-4F7B-8511-8303EF50E7B7}" dt="2024-01-18T15:41:00.138" v="646" actId="26606"/>
          <ac:spMkLst>
            <pc:docMk/>
            <pc:sldMk cId="3599748469" sldId="282"/>
            <ac:spMk id="13" creationId="{AAD0DBB9-1A4B-4391-81D4-CB19F9AB918A}"/>
          </ac:spMkLst>
        </pc:spChg>
        <pc:spChg chg="add del">
          <ac:chgData name="Hamed Hamzeh" userId="abe3448a-8e55-4c5f-a8ca-87aa62e75e8e" providerId="ADAL" clId="{272D3195-BE40-4F7B-8511-8303EF50E7B7}" dt="2024-01-18T15:41:00.138" v="646" actId="26606"/>
          <ac:spMkLst>
            <pc:docMk/>
            <pc:sldMk cId="3599748469" sldId="282"/>
            <ac:spMk id="15" creationId="{063BBA22-50EA-4C4D-BE05-F1CE4E63AA56}"/>
          </ac:spMkLst>
        </pc:spChg>
        <pc:graphicFrameChg chg="add del">
          <ac:chgData name="Hamed Hamzeh" userId="abe3448a-8e55-4c5f-a8ca-87aa62e75e8e" providerId="ADAL" clId="{272D3195-BE40-4F7B-8511-8303EF50E7B7}" dt="2024-01-18T15:41:00.138" v="646" actId="26606"/>
          <ac:graphicFrameMkLst>
            <pc:docMk/>
            <pc:sldMk cId="3599748469" sldId="282"/>
            <ac:graphicFrameMk id="5" creationId="{5A566AA2-D377-7B69-2454-793183A50DFC}"/>
          </ac:graphicFrameMkLst>
        </pc:graphicFrameChg>
        <pc:graphicFrameChg chg="add">
          <ac:chgData name="Hamed Hamzeh" userId="abe3448a-8e55-4c5f-a8ca-87aa62e75e8e" providerId="ADAL" clId="{272D3195-BE40-4F7B-8511-8303EF50E7B7}" dt="2024-01-18T15:41:07.929" v="649" actId="26606"/>
          <ac:graphicFrameMkLst>
            <pc:docMk/>
            <pc:sldMk cId="3599748469" sldId="282"/>
            <ac:graphicFrameMk id="12" creationId="{5A566AA2-D377-7B69-2454-793183A50DFC}"/>
          </ac:graphicFrameMkLst>
        </pc:graphicFrameChg>
        <pc:graphicFrameChg chg="add del">
          <ac:chgData name="Hamed Hamzeh" userId="abe3448a-8e55-4c5f-a8ca-87aa62e75e8e" providerId="ADAL" clId="{272D3195-BE40-4F7B-8511-8303EF50E7B7}" dt="2024-01-18T15:41:03.770" v="648" actId="26606"/>
          <ac:graphicFrameMkLst>
            <pc:docMk/>
            <pc:sldMk cId="3599748469" sldId="282"/>
            <ac:graphicFrameMk id="17" creationId="{37BEE370-DE3B-226A-4E47-77C4370AB511}"/>
          </ac:graphicFrameMkLst>
        </pc:graphicFrameChg>
      </pc:sldChg>
      <pc:sldChg chg="addSp delSp modSp new mod setBg">
        <pc:chgData name="Hamed Hamzeh" userId="abe3448a-8e55-4c5f-a8ca-87aa62e75e8e" providerId="ADAL" clId="{272D3195-BE40-4F7B-8511-8303EF50E7B7}" dt="2024-01-18T15:42:35.074" v="675" actId="1076"/>
        <pc:sldMkLst>
          <pc:docMk/>
          <pc:sldMk cId="774561514" sldId="283"/>
        </pc:sldMkLst>
        <pc:spChg chg="mod">
          <ac:chgData name="Hamed Hamzeh" userId="abe3448a-8e55-4c5f-a8ca-87aa62e75e8e" providerId="ADAL" clId="{272D3195-BE40-4F7B-8511-8303EF50E7B7}" dt="2024-01-18T15:42:19.867" v="671" actId="26606"/>
          <ac:spMkLst>
            <pc:docMk/>
            <pc:sldMk cId="774561514" sldId="283"/>
            <ac:spMk id="2" creationId="{6D2B4967-1CD2-FBF4-BD61-AF6CF35E04CE}"/>
          </ac:spMkLst>
        </pc:spChg>
        <pc:spChg chg="del mod">
          <ac:chgData name="Hamed Hamzeh" userId="abe3448a-8e55-4c5f-a8ca-87aa62e75e8e" providerId="ADAL" clId="{272D3195-BE40-4F7B-8511-8303EF50E7B7}" dt="2024-01-18T15:41:46.646" v="654" actId="26606"/>
          <ac:spMkLst>
            <pc:docMk/>
            <pc:sldMk cId="774561514" sldId="283"/>
            <ac:spMk id="3" creationId="{85A66ADC-7E83-6B4B-7F77-618C740D0258}"/>
          </ac:spMkLst>
        </pc:spChg>
        <pc:grpChg chg="add">
          <ac:chgData name="Hamed Hamzeh" userId="abe3448a-8e55-4c5f-a8ca-87aa62e75e8e" providerId="ADAL" clId="{272D3195-BE40-4F7B-8511-8303EF50E7B7}" dt="2024-01-18T15:42:19.867" v="671" actId="26606"/>
          <ac:grpSpMkLst>
            <pc:docMk/>
            <pc:sldMk cId="774561514" sldId="283"/>
            <ac:grpSpMk id="10" creationId="{7024687B-3153-123C-0A8C-D7D007FAF1BE}"/>
          </ac:grpSpMkLst>
        </pc:grpChg>
        <pc:graphicFrameChg chg="add mod ord modGraphic">
          <ac:chgData name="Hamed Hamzeh" userId="abe3448a-8e55-4c5f-a8ca-87aa62e75e8e" providerId="ADAL" clId="{272D3195-BE40-4F7B-8511-8303EF50E7B7}" dt="2024-01-18T15:42:19.867" v="671" actId="26606"/>
          <ac:graphicFrameMkLst>
            <pc:docMk/>
            <pc:sldMk cId="774561514" sldId="283"/>
            <ac:graphicFrameMk id="5" creationId="{56A3A3E4-AA33-64DD-8051-9912A8228941}"/>
          </ac:graphicFrameMkLst>
        </pc:graphicFrameChg>
        <pc:picChg chg="add mod">
          <ac:chgData name="Hamed Hamzeh" userId="abe3448a-8e55-4c5f-a8ca-87aa62e75e8e" providerId="ADAL" clId="{272D3195-BE40-4F7B-8511-8303EF50E7B7}" dt="2024-01-18T15:42:35.074" v="675" actId="1076"/>
          <ac:picMkLst>
            <pc:docMk/>
            <pc:sldMk cId="774561514" sldId="283"/>
            <ac:picMk id="4" creationId="{E2461577-5AF0-ADBB-1A9C-3E5A2651CFE5}"/>
          </ac:picMkLst>
        </pc:picChg>
      </pc:sldChg>
      <pc:sldChg chg="addSp delSp modSp new mod setBg">
        <pc:chgData name="Hamed Hamzeh" userId="abe3448a-8e55-4c5f-a8ca-87aa62e75e8e" providerId="ADAL" clId="{272D3195-BE40-4F7B-8511-8303EF50E7B7}" dt="2024-01-18T15:43:57.955" v="683" actId="26606"/>
        <pc:sldMkLst>
          <pc:docMk/>
          <pc:sldMk cId="3690423328" sldId="284"/>
        </pc:sldMkLst>
        <pc:spChg chg="mod">
          <ac:chgData name="Hamed Hamzeh" userId="abe3448a-8e55-4c5f-a8ca-87aa62e75e8e" providerId="ADAL" clId="{272D3195-BE40-4F7B-8511-8303EF50E7B7}" dt="2024-01-18T15:43:57.955" v="683" actId="26606"/>
          <ac:spMkLst>
            <pc:docMk/>
            <pc:sldMk cId="3690423328" sldId="284"/>
            <ac:spMk id="2" creationId="{6DB205CC-F606-3EFE-2C66-C7EA23319D01}"/>
          </ac:spMkLst>
        </pc:spChg>
        <pc:spChg chg="del mod">
          <ac:chgData name="Hamed Hamzeh" userId="abe3448a-8e55-4c5f-a8ca-87aa62e75e8e" providerId="ADAL" clId="{272D3195-BE40-4F7B-8511-8303EF50E7B7}" dt="2024-01-18T15:43:48.468" v="681" actId="26606"/>
          <ac:spMkLst>
            <pc:docMk/>
            <pc:sldMk cId="3690423328" sldId="284"/>
            <ac:spMk id="3" creationId="{0FFD2E4F-99B4-A2E0-9653-6BA9EE42479C}"/>
          </ac:spMkLst>
        </pc:spChg>
        <pc:spChg chg="add del">
          <ac:chgData name="Hamed Hamzeh" userId="abe3448a-8e55-4c5f-a8ca-87aa62e75e8e" providerId="ADAL" clId="{272D3195-BE40-4F7B-8511-8303EF50E7B7}" dt="2024-01-18T15:43:57.955" v="683" actId="26606"/>
          <ac:spMkLst>
            <pc:docMk/>
            <pc:sldMk cId="3690423328" sldId="284"/>
            <ac:spMk id="9" creationId="{2E442304-DDBD-4F7B-8017-36BCC863FB40}"/>
          </ac:spMkLst>
        </pc:spChg>
        <pc:spChg chg="add del">
          <ac:chgData name="Hamed Hamzeh" userId="abe3448a-8e55-4c5f-a8ca-87aa62e75e8e" providerId="ADAL" clId="{272D3195-BE40-4F7B-8511-8303EF50E7B7}" dt="2024-01-18T15:43:57.955" v="683" actId="26606"/>
          <ac:spMkLst>
            <pc:docMk/>
            <pc:sldMk cId="3690423328" sldId="284"/>
            <ac:spMk id="11" creationId="{5E107275-3853-46FD-A241-DE4355A42675}"/>
          </ac:spMkLst>
        </pc:spChg>
        <pc:spChg chg="add">
          <ac:chgData name="Hamed Hamzeh" userId="abe3448a-8e55-4c5f-a8ca-87aa62e75e8e" providerId="ADAL" clId="{272D3195-BE40-4F7B-8511-8303EF50E7B7}" dt="2024-01-18T15:43:57.955" v="683" actId="26606"/>
          <ac:spMkLst>
            <pc:docMk/>
            <pc:sldMk cId="3690423328" sldId="284"/>
            <ac:spMk id="16" creationId="{743AA782-23D1-4521-8CAD-47662984AA08}"/>
          </ac:spMkLst>
        </pc:spChg>
        <pc:spChg chg="add">
          <ac:chgData name="Hamed Hamzeh" userId="abe3448a-8e55-4c5f-a8ca-87aa62e75e8e" providerId="ADAL" clId="{272D3195-BE40-4F7B-8511-8303EF50E7B7}" dt="2024-01-18T15:43:57.955" v="683" actId="26606"/>
          <ac:spMkLst>
            <pc:docMk/>
            <pc:sldMk cId="3690423328" sldId="284"/>
            <ac:spMk id="18" creationId="{650D18FE-0824-4A46-B22C-A86B52E5780A}"/>
          </ac:spMkLst>
        </pc:spChg>
        <pc:graphicFrameChg chg="add mod ord modGraphic">
          <ac:chgData name="Hamed Hamzeh" userId="abe3448a-8e55-4c5f-a8ca-87aa62e75e8e" providerId="ADAL" clId="{272D3195-BE40-4F7B-8511-8303EF50E7B7}" dt="2024-01-18T15:43:57.955" v="683" actId="26606"/>
          <ac:graphicFrameMkLst>
            <pc:docMk/>
            <pc:sldMk cId="3690423328" sldId="284"/>
            <ac:graphicFrameMk id="5" creationId="{E105DCB8-2A90-9D48-B2C1-B1056446DC6E}"/>
          </ac:graphicFrameMkLst>
        </pc:graphicFrameChg>
        <pc:picChg chg="add mod">
          <ac:chgData name="Hamed Hamzeh" userId="abe3448a-8e55-4c5f-a8ca-87aa62e75e8e" providerId="ADAL" clId="{272D3195-BE40-4F7B-8511-8303EF50E7B7}" dt="2024-01-18T15:43:57.955" v="683" actId="26606"/>
          <ac:picMkLst>
            <pc:docMk/>
            <pc:sldMk cId="3690423328" sldId="284"/>
            <ac:picMk id="4" creationId="{2E47583F-70AF-9AB6-4A0A-89AACB22E734}"/>
          </ac:picMkLst>
        </pc:picChg>
      </pc:sldChg>
      <pc:sldChg chg="addSp delSp modSp new mod setBg">
        <pc:chgData name="Hamed Hamzeh" userId="abe3448a-8e55-4c5f-a8ca-87aa62e75e8e" providerId="ADAL" clId="{272D3195-BE40-4F7B-8511-8303EF50E7B7}" dt="2024-01-18T15:44:39.666" v="687" actId="26606"/>
        <pc:sldMkLst>
          <pc:docMk/>
          <pc:sldMk cId="3032890608" sldId="285"/>
        </pc:sldMkLst>
        <pc:spChg chg="mod">
          <ac:chgData name="Hamed Hamzeh" userId="abe3448a-8e55-4c5f-a8ca-87aa62e75e8e" providerId="ADAL" clId="{272D3195-BE40-4F7B-8511-8303EF50E7B7}" dt="2024-01-18T15:44:39.666" v="687" actId="26606"/>
          <ac:spMkLst>
            <pc:docMk/>
            <pc:sldMk cId="3032890608" sldId="285"/>
            <ac:spMk id="2" creationId="{E1DA1014-9F8A-366D-E127-65623538057A}"/>
          </ac:spMkLst>
        </pc:spChg>
        <pc:spChg chg="del">
          <ac:chgData name="Hamed Hamzeh" userId="abe3448a-8e55-4c5f-a8ca-87aa62e75e8e" providerId="ADAL" clId="{272D3195-BE40-4F7B-8511-8303EF50E7B7}" dt="2024-01-18T15:44:36.528" v="686"/>
          <ac:spMkLst>
            <pc:docMk/>
            <pc:sldMk cId="3032890608" sldId="285"/>
            <ac:spMk id="3" creationId="{108862E2-BB54-576F-2D24-65904DAFAC4D}"/>
          </ac:spMkLst>
        </pc:spChg>
        <pc:spChg chg="add">
          <ac:chgData name="Hamed Hamzeh" userId="abe3448a-8e55-4c5f-a8ca-87aa62e75e8e" providerId="ADAL" clId="{272D3195-BE40-4F7B-8511-8303EF50E7B7}" dt="2024-01-18T15:44:39.666" v="687" actId="26606"/>
          <ac:spMkLst>
            <pc:docMk/>
            <pc:sldMk cId="3032890608" sldId="285"/>
            <ac:spMk id="9" creationId="{A8384FB5-9ADC-4DDC-881B-597D56F5B15D}"/>
          </ac:spMkLst>
        </pc:spChg>
        <pc:spChg chg="add">
          <ac:chgData name="Hamed Hamzeh" userId="abe3448a-8e55-4c5f-a8ca-87aa62e75e8e" providerId="ADAL" clId="{272D3195-BE40-4F7B-8511-8303EF50E7B7}" dt="2024-01-18T15:44:39.666" v="687" actId="26606"/>
          <ac:spMkLst>
            <pc:docMk/>
            <pc:sldMk cId="3032890608" sldId="285"/>
            <ac:spMk id="11" creationId="{91E5A9A7-95C6-4F4F-B00E-C82E07FE62EF}"/>
          </ac:spMkLst>
        </pc:spChg>
        <pc:spChg chg="add">
          <ac:chgData name="Hamed Hamzeh" userId="abe3448a-8e55-4c5f-a8ca-87aa62e75e8e" providerId="ADAL" clId="{272D3195-BE40-4F7B-8511-8303EF50E7B7}" dt="2024-01-18T15:44:39.666" v="687" actId="26606"/>
          <ac:spMkLst>
            <pc:docMk/>
            <pc:sldMk cId="3032890608" sldId="285"/>
            <ac:spMk id="13" creationId="{D07DD2DE-F619-49DD-B5E7-03A290FF4ED1}"/>
          </ac:spMkLst>
        </pc:spChg>
        <pc:spChg chg="add">
          <ac:chgData name="Hamed Hamzeh" userId="abe3448a-8e55-4c5f-a8ca-87aa62e75e8e" providerId="ADAL" clId="{272D3195-BE40-4F7B-8511-8303EF50E7B7}" dt="2024-01-18T15:44:39.666" v="687" actId="26606"/>
          <ac:spMkLst>
            <pc:docMk/>
            <pc:sldMk cId="3032890608" sldId="285"/>
            <ac:spMk id="15" creationId="{85149191-5F60-4A28-AAFF-039F96B0F3EC}"/>
          </ac:spMkLst>
        </pc:spChg>
        <pc:spChg chg="add">
          <ac:chgData name="Hamed Hamzeh" userId="abe3448a-8e55-4c5f-a8ca-87aa62e75e8e" providerId="ADAL" clId="{272D3195-BE40-4F7B-8511-8303EF50E7B7}" dt="2024-01-18T15:44:39.666" v="687" actId="26606"/>
          <ac:spMkLst>
            <pc:docMk/>
            <pc:sldMk cId="3032890608" sldId="285"/>
            <ac:spMk id="17" creationId="{F8260ED5-17F7-4158-B241-D51DD4CF1B7E}"/>
          </ac:spMkLst>
        </pc:spChg>
        <pc:picChg chg="add mod">
          <ac:chgData name="Hamed Hamzeh" userId="abe3448a-8e55-4c5f-a8ca-87aa62e75e8e" providerId="ADAL" clId="{272D3195-BE40-4F7B-8511-8303EF50E7B7}" dt="2024-01-18T15:44:39.666" v="687" actId="26606"/>
          <ac:picMkLst>
            <pc:docMk/>
            <pc:sldMk cId="3032890608" sldId="285"/>
            <ac:picMk id="4" creationId="{0D5BD4C8-5BAB-3793-8027-633293DCE964}"/>
          </ac:picMkLst>
        </pc:picChg>
      </pc:sldChg>
      <pc:sldChg chg="addSp delSp modSp new mod setBg">
        <pc:chgData name="Hamed Hamzeh" userId="abe3448a-8e55-4c5f-a8ca-87aa62e75e8e" providerId="ADAL" clId="{272D3195-BE40-4F7B-8511-8303EF50E7B7}" dt="2024-01-18T15:49:43.589" v="710" actId="26606"/>
        <pc:sldMkLst>
          <pc:docMk/>
          <pc:sldMk cId="3391697790" sldId="286"/>
        </pc:sldMkLst>
        <pc:spChg chg="mod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2" creationId="{C53B0168-24D1-A1FC-E369-3694867AC36F}"/>
          </ac:spMkLst>
        </pc:spChg>
        <pc:spChg chg="mod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3" creationId="{1889758C-7949-D333-940B-3239DC5CB138}"/>
          </ac:spMkLst>
        </pc:spChg>
        <pc:spChg chg="add mod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4" creationId="{EB59CA9A-8B6B-4E9D-93D0-A8E99E17CF16}"/>
          </ac:spMkLst>
        </pc:spChg>
        <pc:spChg chg="add mod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5" creationId="{AEFE86CD-2D42-D6D9-1306-D1D2F68A15C5}"/>
          </ac:spMkLst>
        </pc:spChg>
        <pc:spChg chg="add mod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6" creationId="{42D3CFE6-8AC8-E439-C26F-9863EF6B9E37}"/>
          </ac:spMkLst>
        </pc:spChg>
        <pc:spChg chg="add mod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7" creationId="{5152780F-310C-1B13-792E-454FDA3C7425}"/>
          </ac:spMkLst>
        </pc:spChg>
        <pc:spChg chg="add mod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8" creationId="{BD36B8E5-D533-99C7-CBC7-C61454A59DAA}"/>
          </ac:spMkLst>
        </pc:spChg>
        <pc:spChg chg="add mod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9" creationId="{29A2D4DF-1826-2063-5C25-21F1F659B1DD}"/>
          </ac:spMkLst>
        </pc:spChg>
        <pc:spChg chg="add mod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10" creationId="{73FCBE22-B063-8B1A-0FB5-3ACA4F60FF4B}"/>
          </ac:spMkLst>
        </pc:spChg>
        <pc:spChg chg="add mod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11" creationId="{C8411FF3-B4F5-631B-D1EC-2A0CFC5D76C9}"/>
          </ac:spMkLst>
        </pc:spChg>
        <pc:spChg chg="add mod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12" creationId="{B8961ECF-B78D-42CA-77AD-409D1917A041}"/>
          </ac:spMkLst>
        </pc:spChg>
        <pc:spChg chg="add mod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13" creationId="{0F6CA533-E109-7EB5-A026-4DC438E5EA85}"/>
          </ac:spMkLst>
        </pc:spChg>
        <pc:spChg chg="add del mod">
          <ac:chgData name="Hamed Hamzeh" userId="abe3448a-8e55-4c5f-a8ca-87aa62e75e8e" providerId="ADAL" clId="{272D3195-BE40-4F7B-8511-8303EF50E7B7}" dt="2024-01-18T15:49:43.589" v="710" actId="26606"/>
          <ac:spMkLst>
            <pc:docMk/>
            <pc:sldMk cId="3391697790" sldId="286"/>
            <ac:spMk id="14" creationId="{3F4011DE-9B91-E147-29A6-954746B48F0A}"/>
          </ac:spMkLst>
        </pc:spChg>
        <pc:spChg chg="add del">
          <ac:chgData name="Hamed Hamzeh" userId="abe3448a-8e55-4c5f-a8ca-87aa62e75e8e" providerId="ADAL" clId="{272D3195-BE40-4F7B-8511-8303EF50E7B7}" dt="2024-01-18T15:49:38.752" v="707" actId="26606"/>
          <ac:spMkLst>
            <pc:docMk/>
            <pc:sldMk cId="3391697790" sldId="286"/>
            <ac:spMk id="20" creationId="{70DFC902-7D23-471A-B557-B6B6917D7A0D}"/>
          </ac:spMkLst>
        </pc:spChg>
        <pc:spChg chg="add del">
          <ac:chgData name="Hamed Hamzeh" userId="abe3448a-8e55-4c5f-a8ca-87aa62e75e8e" providerId="ADAL" clId="{272D3195-BE40-4F7B-8511-8303EF50E7B7}" dt="2024-01-18T15:49:38.752" v="707" actId="26606"/>
          <ac:spMkLst>
            <pc:docMk/>
            <pc:sldMk cId="3391697790" sldId="286"/>
            <ac:spMk id="22" creationId="{A55D5633-D557-4DCA-982C-FF36EB7A1C00}"/>
          </ac:spMkLst>
        </pc:spChg>
        <pc:spChg chg="add del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24" creationId="{9DECDBF4-02B6-4BB4-B65B-B8107AD6A9E8}"/>
          </ac:spMkLst>
        </pc:spChg>
        <pc:spChg chg="add del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25" creationId="{53B021B3-DE93-4AB7-8A18-CF5F1CED88B8}"/>
          </ac:spMkLst>
        </pc:spChg>
        <pc:spChg chg="add del">
          <ac:chgData name="Hamed Hamzeh" userId="abe3448a-8e55-4c5f-a8ca-87aa62e75e8e" providerId="ADAL" clId="{272D3195-BE40-4F7B-8511-8303EF50E7B7}" dt="2024-01-18T15:49:43.575" v="709" actId="26606"/>
          <ac:spMkLst>
            <pc:docMk/>
            <pc:sldMk cId="3391697790" sldId="286"/>
            <ac:spMk id="26" creationId="{52D502E5-F6B4-4D58-B4AE-FC466FF15EE8}"/>
          </ac:spMkLst>
        </pc:spChg>
        <pc:graphicFrameChg chg="add">
          <ac:chgData name="Hamed Hamzeh" userId="abe3448a-8e55-4c5f-a8ca-87aa62e75e8e" providerId="ADAL" clId="{272D3195-BE40-4F7B-8511-8303EF50E7B7}" dt="2024-01-18T15:49:43.589" v="710" actId="26606"/>
          <ac:graphicFrameMkLst>
            <pc:docMk/>
            <pc:sldMk cId="3391697790" sldId="286"/>
            <ac:graphicFrameMk id="16" creationId="{A5665581-B244-7683-7FF8-6EFAAE177F7D}"/>
          </ac:graphicFrameMkLst>
        </pc:graphicFrameChg>
      </pc:sldChg>
      <pc:sldChg chg="addSp delSp modSp new mod setBg">
        <pc:chgData name="Hamed Hamzeh" userId="abe3448a-8e55-4c5f-a8ca-87aa62e75e8e" providerId="ADAL" clId="{272D3195-BE40-4F7B-8511-8303EF50E7B7}" dt="2024-01-18T15:53:50.300" v="730" actId="26606"/>
        <pc:sldMkLst>
          <pc:docMk/>
          <pc:sldMk cId="3826815510" sldId="287"/>
        </pc:sldMkLst>
        <pc:spChg chg="mod">
          <ac:chgData name="Hamed Hamzeh" userId="abe3448a-8e55-4c5f-a8ca-87aa62e75e8e" providerId="ADAL" clId="{272D3195-BE40-4F7B-8511-8303EF50E7B7}" dt="2024-01-18T15:53:50.300" v="730" actId="26606"/>
          <ac:spMkLst>
            <pc:docMk/>
            <pc:sldMk cId="3826815510" sldId="287"/>
            <ac:spMk id="2" creationId="{3640B848-5487-5CA8-F97B-C8F5DEE1C9A2}"/>
          </ac:spMkLst>
        </pc:spChg>
        <pc:spChg chg="mod ord">
          <ac:chgData name="Hamed Hamzeh" userId="abe3448a-8e55-4c5f-a8ca-87aa62e75e8e" providerId="ADAL" clId="{272D3195-BE40-4F7B-8511-8303EF50E7B7}" dt="2024-01-18T15:53:50.300" v="730" actId="26606"/>
          <ac:spMkLst>
            <pc:docMk/>
            <pc:sldMk cId="3826815510" sldId="287"/>
            <ac:spMk id="3" creationId="{FD0DC55D-BC91-4D15-57E3-5AC11717E917}"/>
          </ac:spMkLst>
        </pc:spChg>
        <pc:spChg chg="add del">
          <ac:chgData name="Hamed Hamzeh" userId="abe3448a-8e55-4c5f-a8ca-87aa62e75e8e" providerId="ADAL" clId="{272D3195-BE40-4F7B-8511-8303EF50E7B7}" dt="2024-01-18T15:52:51.426" v="720" actId="26606"/>
          <ac:spMkLst>
            <pc:docMk/>
            <pc:sldMk cId="3826815510" sldId="287"/>
            <ac:spMk id="6" creationId="{C681C32C-7AFC-4BB3-9088-65CBDFC5D1C2}"/>
          </ac:spMkLst>
        </pc:spChg>
        <pc:spChg chg="add del">
          <ac:chgData name="Hamed Hamzeh" userId="abe3448a-8e55-4c5f-a8ca-87aa62e75e8e" providerId="ADAL" clId="{272D3195-BE40-4F7B-8511-8303EF50E7B7}" dt="2024-01-18T15:52:51.426" v="720" actId="26606"/>
          <ac:spMkLst>
            <pc:docMk/>
            <pc:sldMk cId="3826815510" sldId="287"/>
            <ac:spMk id="7" creationId="{199C0ED0-69DE-4C31-A5CF-E2A46FD30226}"/>
          </ac:spMkLst>
        </pc:spChg>
        <pc:spChg chg="add del">
          <ac:chgData name="Hamed Hamzeh" userId="abe3448a-8e55-4c5f-a8ca-87aa62e75e8e" providerId="ADAL" clId="{272D3195-BE40-4F7B-8511-8303EF50E7B7}" dt="2024-01-18T15:52:51.426" v="720" actId="26606"/>
          <ac:spMkLst>
            <pc:docMk/>
            <pc:sldMk cId="3826815510" sldId="287"/>
            <ac:spMk id="8" creationId="{8D42B8BD-40AF-488E-8A79-D7256C917229}"/>
          </ac:spMkLst>
        </pc:spChg>
        <pc:spChg chg="add del">
          <ac:chgData name="Hamed Hamzeh" userId="abe3448a-8e55-4c5f-a8ca-87aa62e75e8e" providerId="ADAL" clId="{272D3195-BE40-4F7B-8511-8303EF50E7B7}" dt="2024-01-18T15:52:46.794" v="716" actId="26606"/>
          <ac:spMkLst>
            <pc:docMk/>
            <pc:sldMk cId="3826815510" sldId="287"/>
            <ac:spMk id="9" creationId="{953EC90C-082B-4667-A29F-E4E4D515AA7E}"/>
          </ac:spMkLst>
        </pc:spChg>
        <pc:spChg chg="add del">
          <ac:chgData name="Hamed Hamzeh" userId="abe3448a-8e55-4c5f-a8ca-87aa62e75e8e" providerId="ADAL" clId="{272D3195-BE40-4F7B-8511-8303EF50E7B7}" dt="2024-01-18T15:52:46.794" v="716" actId="26606"/>
          <ac:spMkLst>
            <pc:docMk/>
            <pc:sldMk cId="3826815510" sldId="287"/>
            <ac:spMk id="11" creationId="{E99FF883-3EBA-49CC-8D77-1EE69E1826E3}"/>
          </ac:spMkLst>
        </pc:spChg>
        <pc:grpChg chg="add del">
          <ac:chgData name="Hamed Hamzeh" userId="abe3448a-8e55-4c5f-a8ca-87aa62e75e8e" providerId="ADAL" clId="{272D3195-BE40-4F7B-8511-8303EF50E7B7}" dt="2024-01-18T15:52:46.794" v="716" actId="26606"/>
          <ac:grpSpMkLst>
            <pc:docMk/>
            <pc:sldMk cId="3826815510" sldId="287"/>
            <ac:grpSpMk id="13" creationId="{1080CC40-197E-4064-A999-72A67A9D9B43}"/>
          </ac:grpSpMkLst>
        </pc:grpChg>
        <pc:grpChg chg="add">
          <ac:chgData name="Hamed Hamzeh" userId="abe3448a-8e55-4c5f-a8ca-87aa62e75e8e" providerId="ADAL" clId="{272D3195-BE40-4F7B-8511-8303EF50E7B7}" dt="2024-01-18T15:53:50.300" v="730" actId="26606"/>
          <ac:grpSpMkLst>
            <pc:docMk/>
            <pc:sldMk cId="3826815510" sldId="287"/>
            <ac:grpSpMk id="15" creationId="{114ED94A-C85D-4CD3-4205-438D21CE6B38}"/>
          </ac:grpSpMkLst>
        </pc:grpChg>
        <pc:grpChg chg="add del">
          <ac:chgData name="Hamed Hamzeh" userId="abe3448a-8e55-4c5f-a8ca-87aa62e75e8e" providerId="ADAL" clId="{272D3195-BE40-4F7B-8511-8303EF50E7B7}" dt="2024-01-18T15:52:46.794" v="716" actId="26606"/>
          <ac:grpSpMkLst>
            <pc:docMk/>
            <pc:sldMk cId="3826815510" sldId="287"/>
            <ac:grpSpMk id="17" creationId="{E27AF472-EAE3-4572-AB69-B92BD10DBC6D}"/>
          </ac:grpSpMkLst>
        </pc:grpChg>
        <pc:picChg chg="add del mod ord">
          <ac:chgData name="Hamed Hamzeh" userId="abe3448a-8e55-4c5f-a8ca-87aa62e75e8e" providerId="ADAL" clId="{272D3195-BE40-4F7B-8511-8303EF50E7B7}" dt="2024-01-18T15:52:59.762" v="723" actId="478"/>
          <ac:picMkLst>
            <pc:docMk/>
            <pc:sldMk cId="3826815510" sldId="287"/>
            <ac:picMk id="4" creationId="{147E1434-FF7C-FF02-E585-2DF5BA7BDB69}"/>
          </ac:picMkLst>
        </pc:picChg>
        <pc:picChg chg="add mod">
          <ac:chgData name="Hamed Hamzeh" userId="abe3448a-8e55-4c5f-a8ca-87aa62e75e8e" providerId="ADAL" clId="{272D3195-BE40-4F7B-8511-8303EF50E7B7}" dt="2024-01-18T15:53:50.300" v="730" actId="26606"/>
          <ac:picMkLst>
            <pc:docMk/>
            <pc:sldMk cId="3826815510" sldId="287"/>
            <ac:picMk id="10" creationId="{285A9FE2-DE03-F24D-D300-935927B99942}"/>
          </ac:picMkLst>
        </pc:picChg>
      </pc:sldChg>
      <pc:sldChg chg="addSp delSp modSp new mod setBg">
        <pc:chgData name="Hamed Hamzeh" userId="abe3448a-8e55-4c5f-a8ca-87aa62e75e8e" providerId="ADAL" clId="{272D3195-BE40-4F7B-8511-8303EF50E7B7}" dt="2024-01-18T16:01:10.842" v="796" actId="1076"/>
        <pc:sldMkLst>
          <pc:docMk/>
          <pc:sldMk cId="124110736" sldId="288"/>
        </pc:sldMkLst>
        <pc:spChg chg="mod">
          <ac:chgData name="Hamed Hamzeh" userId="abe3448a-8e55-4c5f-a8ca-87aa62e75e8e" providerId="ADAL" clId="{272D3195-BE40-4F7B-8511-8303EF50E7B7}" dt="2024-01-18T16:00:30.731" v="790" actId="26606"/>
          <ac:spMkLst>
            <pc:docMk/>
            <pc:sldMk cId="124110736" sldId="288"/>
            <ac:spMk id="2" creationId="{F7C3A1B7-6B9D-4671-6273-B862F783EC99}"/>
          </ac:spMkLst>
        </pc:spChg>
        <pc:spChg chg="del mod">
          <ac:chgData name="Hamed Hamzeh" userId="abe3448a-8e55-4c5f-a8ca-87aa62e75e8e" providerId="ADAL" clId="{272D3195-BE40-4F7B-8511-8303EF50E7B7}" dt="2024-01-18T15:59:52.823" v="785" actId="26606"/>
          <ac:spMkLst>
            <pc:docMk/>
            <pc:sldMk cId="124110736" sldId="288"/>
            <ac:spMk id="3" creationId="{5F3164F5-9409-ED4E-3F44-527575EB78E6}"/>
          </ac:spMkLst>
        </pc:spChg>
        <pc:spChg chg="add">
          <ac:chgData name="Hamed Hamzeh" userId="abe3448a-8e55-4c5f-a8ca-87aa62e75e8e" providerId="ADAL" clId="{272D3195-BE40-4F7B-8511-8303EF50E7B7}" dt="2024-01-18T15:55:23.536" v="738"/>
          <ac:spMkLst>
            <pc:docMk/>
            <pc:sldMk cId="124110736" sldId="288"/>
            <ac:spMk id="4" creationId="{A8949AA8-7FBC-C720-E29D-C2393269323C}"/>
          </ac:spMkLst>
        </pc:spChg>
        <pc:spChg chg="add">
          <ac:chgData name="Hamed Hamzeh" userId="abe3448a-8e55-4c5f-a8ca-87aa62e75e8e" providerId="ADAL" clId="{272D3195-BE40-4F7B-8511-8303EF50E7B7}" dt="2024-01-18T15:55:26.259" v="739"/>
          <ac:spMkLst>
            <pc:docMk/>
            <pc:sldMk cId="124110736" sldId="288"/>
            <ac:spMk id="5" creationId="{4CC915B1-ECBD-F689-28AD-16B6118F1771}"/>
          </ac:spMkLst>
        </pc:spChg>
        <pc:spChg chg="add del mod">
          <ac:chgData name="Hamed Hamzeh" userId="abe3448a-8e55-4c5f-a8ca-87aa62e75e8e" providerId="ADAL" clId="{272D3195-BE40-4F7B-8511-8303EF50E7B7}" dt="2024-01-18T15:57:28.493" v="769" actId="478"/>
          <ac:spMkLst>
            <pc:docMk/>
            <pc:sldMk cId="124110736" sldId="288"/>
            <ac:spMk id="7" creationId="{672EF91B-CB8E-2B43-D666-0750485C752F}"/>
          </ac:spMkLst>
        </pc:spChg>
        <pc:spChg chg="add del mod">
          <ac:chgData name="Hamed Hamzeh" userId="abe3448a-8e55-4c5f-a8ca-87aa62e75e8e" providerId="ADAL" clId="{272D3195-BE40-4F7B-8511-8303EF50E7B7}" dt="2024-01-18T15:59:43.199" v="782" actId="478"/>
          <ac:spMkLst>
            <pc:docMk/>
            <pc:sldMk cId="124110736" sldId="288"/>
            <ac:spMk id="9" creationId="{3BE7C0C7-8C4B-139D-59A1-CEC96B718980}"/>
          </ac:spMkLst>
        </pc:spChg>
        <pc:spChg chg="add del">
          <ac:chgData name="Hamed Hamzeh" userId="abe3448a-8e55-4c5f-a8ca-87aa62e75e8e" providerId="ADAL" clId="{272D3195-BE40-4F7B-8511-8303EF50E7B7}" dt="2024-01-18T15:56:56.268" v="765" actId="26606"/>
          <ac:spMkLst>
            <pc:docMk/>
            <pc:sldMk cId="124110736" sldId="288"/>
            <ac:spMk id="12" creationId="{9F7D788E-2C1B-4EF4-8719-12613771FF98}"/>
          </ac:spMkLst>
        </pc:spChg>
        <pc:spChg chg="add del">
          <ac:chgData name="Hamed Hamzeh" userId="abe3448a-8e55-4c5f-a8ca-87aa62e75e8e" providerId="ADAL" clId="{272D3195-BE40-4F7B-8511-8303EF50E7B7}" dt="2024-01-18T15:56:56.268" v="765" actId="26606"/>
          <ac:spMkLst>
            <pc:docMk/>
            <pc:sldMk cId="124110736" sldId="288"/>
            <ac:spMk id="14" creationId="{7C54E824-C0F4-480B-BC88-689F50C45FBD}"/>
          </ac:spMkLst>
        </pc:spChg>
        <pc:spChg chg="add del">
          <ac:chgData name="Hamed Hamzeh" userId="abe3448a-8e55-4c5f-a8ca-87aa62e75e8e" providerId="ADAL" clId="{272D3195-BE40-4F7B-8511-8303EF50E7B7}" dt="2024-01-18T16:00:30.731" v="790" actId="26606"/>
          <ac:spMkLst>
            <pc:docMk/>
            <pc:sldMk cId="124110736" sldId="288"/>
            <ac:spMk id="15" creationId="{73C994B4-9721-4148-9EEC-6793CECDE8DD}"/>
          </ac:spMkLst>
        </pc:spChg>
        <pc:spChg chg="add del">
          <ac:chgData name="Hamed Hamzeh" userId="abe3448a-8e55-4c5f-a8ca-87aa62e75e8e" providerId="ADAL" clId="{272D3195-BE40-4F7B-8511-8303EF50E7B7}" dt="2024-01-18T15:56:56.268" v="765" actId="26606"/>
          <ac:spMkLst>
            <pc:docMk/>
            <pc:sldMk cId="124110736" sldId="288"/>
            <ac:spMk id="16" creationId="{58DEA6A1-FC5C-4E6E-BBBF-7E472949B394}"/>
          </ac:spMkLst>
        </pc:spChg>
        <pc:spChg chg="add del">
          <ac:chgData name="Hamed Hamzeh" userId="abe3448a-8e55-4c5f-a8ca-87aa62e75e8e" providerId="ADAL" clId="{272D3195-BE40-4F7B-8511-8303EF50E7B7}" dt="2024-01-18T16:00:30.731" v="790" actId="26606"/>
          <ac:spMkLst>
            <pc:docMk/>
            <pc:sldMk cId="124110736" sldId="288"/>
            <ac:spMk id="17" creationId="{F9D95E49-763A-4886-B038-82F734740554}"/>
          </ac:spMkLst>
        </pc:spChg>
        <pc:spChg chg="add del">
          <ac:chgData name="Hamed Hamzeh" userId="abe3448a-8e55-4c5f-a8ca-87aa62e75e8e" providerId="ADAL" clId="{272D3195-BE40-4F7B-8511-8303EF50E7B7}" dt="2024-01-18T15:56:56.268" v="765" actId="26606"/>
          <ac:spMkLst>
            <pc:docMk/>
            <pc:sldMk cId="124110736" sldId="288"/>
            <ac:spMk id="18" creationId="{96AAAC3B-1954-46B7-BBAC-27DFF5B5295F}"/>
          </ac:spMkLst>
        </pc:spChg>
        <pc:spChg chg="add del">
          <ac:chgData name="Hamed Hamzeh" userId="abe3448a-8e55-4c5f-a8ca-87aa62e75e8e" providerId="ADAL" clId="{272D3195-BE40-4F7B-8511-8303EF50E7B7}" dt="2024-01-18T16:00:30.731" v="790" actId="26606"/>
          <ac:spMkLst>
            <pc:docMk/>
            <pc:sldMk cId="124110736" sldId="288"/>
            <ac:spMk id="19" creationId="{99B60357-232D-4489-8786-BF4E4F74BA76}"/>
          </ac:spMkLst>
        </pc:spChg>
        <pc:spChg chg="add del">
          <ac:chgData name="Hamed Hamzeh" userId="abe3448a-8e55-4c5f-a8ca-87aa62e75e8e" providerId="ADAL" clId="{272D3195-BE40-4F7B-8511-8303EF50E7B7}" dt="2024-01-18T15:56:56.268" v="765" actId="26606"/>
          <ac:spMkLst>
            <pc:docMk/>
            <pc:sldMk cId="124110736" sldId="288"/>
            <ac:spMk id="20" creationId="{A5AD6500-BB62-4AAC-9D2F-C10DDC90CBB1}"/>
          </ac:spMkLst>
        </pc:spChg>
        <pc:spChg chg="add del">
          <ac:chgData name="Hamed Hamzeh" userId="abe3448a-8e55-4c5f-a8ca-87aa62e75e8e" providerId="ADAL" clId="{272D3195-BE40-4F7B-8511-8303EF50E7B7}" dt="2024-01-18T15:57:00.716" v="767" actId="26606"/>
          <ac:spMkLst>
            <pc:docMk/>
            <pc:sldMk cId="124110736" sldId="288"/>
            <ac:spMk id="22" creationId="{4C608BEB-860E-4094-8511-78603564A75E}"/>
          </ac:spMkLst>
        </pc:spChg>
        <pc:spChg chg="add del">
          <ac:chgData name="Hamed Hamzeh" userId="abe3448a-8e55-4c5f-a8ca-87aa62e75e8e" providerId="ADAL" clId="{272D3195-BE40-4F7B-8511-8303EF50E7B7}" dt="2024-01-18T16:00:30.731" v="790" actId="26606"/>
          <ac:spMkLst>
            <pc:docMk/>
            <pc:sldMk cId="124110736" sldId="288"/>
            <ac:spMk id="24" creationId="{28928A89-D0B3-42AC-80FB-CA7D445693CB}"/>
          </ac:spMkLst>
        </pc:spChg>
        <pc:spChg chg="add del">
          <ac:chgData name="Hamed Hamzeh" userId="abe3448a-8e55-4c5f-a8ca-87aa62e75e8e" providerId="ADAL" clId="{272D3195-BE40-4F7B-8511-8303EF50E7B7}" dt="2024-01-18T16:01:02.632" v="793" actId="26606"/>
          <ac:spMkLst>
            <pc:docMk/>
            <pc:sldMk cId="124110736" sldId="288"/>
            <ac:spMk id="33" creationId="{9D25F302-27C5-414F-97F8-6EA0A6C028BA}"/>
          </ac:spMkLst>
        </pc:spChg>
        <pc:spChg chg="add del">
          <ac:chgData name="Hamed Hamzeh" userId="abe3448a-8e55-4c5f-a8ca-87aa62e75e8e" providerId="ADAL" clId="{272D3195-BE40-4F7B-8511-8303EF50E7B7}" dt="2024-01-18T16:01:02.632" v="793" actId="26606"/>
          <ac:spMkLst>
            <pc:docMk/>
            <pc:sldMk cId="124110736" sldId="288"/>
            <ac:spMk id="35" creationId="{830A36F8-48C2-4842-A87B-8CE8DF4E7FD2}"/>
          </ac:spMkLst>
        </pc:spChg>
        <pc:spChg chg="add del">
          <ac:chgData name="Hamed Hamzeh" userId="abe3448a-8e55-4c5f-a8ca-87aa62e75e8e" providerId="ADAL" clId="{272D3195-BE40-4F7B-8511-8303EF50E7B7}" dt="2024-01-18T16:01:02.632" v="793" actId="26606"/>
          <ac:spMkLst>
            <pc:docMk/>
            <pc:sldMk cId="124110736" sldId="288"/>
            <ac:spMk id="37" creationId="{8F451A30-466B-4996-9BA5-CD6ABCC6D558}"/>
          </ac:spMkLst>
        </pc:spChg>
        <pc:spChg chg="add">
          <ac:chgData name="Hamed Hamzeh" userId="abe3448a-8e55-4c5f-a8ca-87aa62e75e8e" providerId="ADAL" clId="{272D3195-BE40-4F7B-8511-8303EF50E7B7}" dt="2024-01-18T16:01:02.632" v="793" actId="26606"/>
          <ac:spMkLst>
            <pc:docMk/>
            <pc:sldMk cId="124110736" sldId="288"/>
            <ac:spMk id="42" creationId="{9D25F302-27C5-414F-97F8-6EA0A6C028BA}"/>
          </ac:spMkLst>
        </pc:spChg>
        <pc:spChg chg="add">
          <ac:chgData name="Hamed Hamzeh" userId="abe3448a-8e55-4c5f-a8ca-87aa62e75e8e" providerId="ADAL" clId="{272D3195-BE40-4F7B-8511-8303EF50E7B7}" dt="2024-01-18T16:01:02.632" v="793" actId="26606"/>
          <ac:spMkLst>
            <pc:docMk/>
            <pc:sldMk cId="124110736" sldId="288"/>
            <ac:spMk id="44" creationId="{830A36F8-48C2-4842-A87B-8CE8DF4E7FD2}"/>
          </ac:spMkLst>
        </pc:spChg>
        <pc:spChg chg="add">
          <ac:chgData name="Hamed Hamzeh" userId="abe3448a-8e55-4c5f-a8ca-87aa62e75e8e" providerId="ADAL" clId="{272D3195-BE40-4F7B-8511-8303EF50E7B7}" dt="2024-01-18T16:01:02.632" v="793" actId="26606"/>
          <ac:spMkLst>
            <pc:docMk/>
            <pc:sldMk cId="124110736" sldId="288"/>
            <ac:spMk id="46" creationId="{8F451A30-466B-4996-9BA5-CD6ABCC6D558}"/>
          </ac:spMkLst>
        </pc:spChg>
        <pc:graphicFrameChg chg="add mod ord modGraphic">
          <ac:chgData name="Hamed Hamzeh" userId="abe3448a-8e55-4c5f-a8ca-87aa62e75e8e" providerId="ADAL" clId="{272D3195-BE40-4F7B-8511-8303EF50E7B7}" dt="2024-01-18T16:01:02.632" v="793" actId="26606"/>
          <ac:graphicFrameMkLst>
            <pc:docMk/>
            <pc:sldMk cId="124110736" sldId="288"/>
            <ac:graphicFrameMk id="13" creationId="{A282E77D-3E69-4BDB-49D6-D72CB9D9CE75}"/>
          </ac:graphicFrameMkLst>
        </pc:graphicFrameChg>
        <pc:picChg chg="add mod">
          <ac:chgData name="Hamed Hamzeh" userId="abe3448a-8e55-4c5f-a8ca-87aa62e75e8e" providerId="ADAL" clId="{272D3195-BE40-4F7B-8511-8303EF50E7B7}" dt="2024-01-18T16:01:10.842" v="796" actId="1076"/>
          <ac:picMkLst>
            <pc:docMk/>
            <pc:sldMk cId="124110736" sldId="288"/>
            <ac:picMk id="10" creationId="{F0020CB3-9D7B-8A54-320F-851396FCE1F0}"/>
          </ac:picMkLst>
        </pc:picChg>
        <pc:cxnChg chg="add del">
          <ac:chgData name="Hamed Hamzeh" userId="abe3448a-8e55-4c5f-a8ca-87aa62e75e8e" providerId="ADAL" clId="{272D3195-BE40-4F7B-8511-8303EF50E7B7}" dt="2024-01-18T15:57:00.716" v="767" actId="26606"/>
          <ac:cxnSpMkLst>
            <pc:docMk/>
            <pc:sldMk cId="124110736" sldId="288"/>
            <ac:cxnSpMk id="23" creationId="{1F16A8D4-FE87-4604-88B2-394B5D1EB437}"/>
          </ac:cxnSpMkLst>
        </pc:cxnChg>
        <pc:cxnChg chg="add del">
          <ac:chgData name="Hamed Hamzeh" userId="abe3448a-8e55-4c5f-a8ca-87aa62e75e8e" providerId="ADAL" clId="{272D3195-BE40-4F7B-8511-8303EF50E7B7}" dt="2024-01-18T16:00:30.731" v="790" actId="26606"/>
          <ac:cxnSpMkLst>
            <pc:docMk/>
            <pc:sldMk cId="124110736" sldId="288"/>
            <ac:cxnSpMk id="26" creationId="{F085D7B9-E066-4923-8CB7-294BF306296A}"/>
          </ac:cxnSpMkLst>
        </pc:cxnChg>
        <pc:cxnChg chg="add del">
          <ac:chgData name="Hamed Hamzeh" userId="abe3448a-8e55-4c5f-a8ca-87aa62e75e8e" providerId="ADAL" clId="{272D3195-BE40-4F7B-8511-8303EF50E7B7}" dt="2024-01-18T16:00:30.731" v="790" actId="26606"/>
          <ac:cxnSpMkLst>
            <pc:docMk/>
            <pc:sldMk cId="124110736" sldId="288"/>
            <ac:cxnSpMk id="28" creationId="{25443840-A796-4C43-8DC1-1B738EFEC522}"/>
          </ac:cxnSpMkLst>
        </pc:cxnChg>
      </pc:sldChg>
      <pc:sldChg chg="addSp modSp new mod setBg">
        <pc:chgData name="Hamed Hamzeh" userId="abe3448a-8e55-4c5f-a8ca-87aa62e75e8e" providerId="ADAL" clId="{272D3195-BE40-4F7B-8511-8303EF50E7B7}" dt="2024-01-18T16:02:29.495" v="816" actId="14100"/>
        <pc:sldMkLst>
          <pc:docMk/>
          <pc:sldMk cId="618579485" sldId="289"/>
        </pc:sldMkLst>
        <pc:spChg chg="mod">
          <ac:chgData name="Hamed Hamzeh" userId="abe3448a-8e55-4c5f-a8ca-87aa62e75e8e" providerId="ADAL" clId="{272D3195-BE40-4F7B-8511-8303EF50E7B7}" dt="2024-01-18T15:59:04.779" v="780" actId="26606"/>
          <ac:spMkLst>
            <pc:docMk/>
            <pc:sldMk cId="618579485" sldId="289"/>
            <ac:spMk id="2" creationId="{9336CBDF-F180-4987-D999-B7C8A4F8CC42}"/>
          </ac:spMkLst>
        </pc:spChg>
        <pc:spChg chg="mod">
          <ac:chgData name="Hamed Hamzeh" userId="abe3448a-8e55-4c5f-a8ca-87aa62e75e8e" providerId="ADAL" clId="{272D3195-BE40-4F7B-8511-8303EF50E7B7}" dt="2024-01-18T16:02:03.699" v="814" actId="108"/>
          <ac:spMkLst>
            <pc:docMk/>
            <pc:sldMk cId="618579485" sldId="289"/>
            <ac:spMk id="3" creationId="{59706F24-BFB8-B6F6-4608-3F7B8F096D09}"/>
          </ac:spMkLst>
        </pc:spChg>
        <pc:spChg chg="add">
          <ac:chgData name="Hamed Hamzeh" userId="abe3448a-8e55-4c5f-a8ca-87aa62e75e8e" providerId="ADAL" clId="{272D3195-BE40-4F7B-8511-8303EF50E7B7}" dt="2024-01-18T15:59:04.779" v="780" actId="26606"/>
          <ac:spMkLst>
            <pc:docMk/>
            <pc:sldMk cId="618579485" sldId="289"/>
            <ac:spMk id="9" creationId="{058A14AF-9FB5-4CC7-BA35-E8E85D3EDF0E}"/>
          </ac:spMkLst>
        </pc:spChg>
        <pc:spChg chg="add">
          <ac:chgData name="Hamed Hamzeh" userId="abe3448a-8e55-4c5f-a8ca-87aa62e75e8e" providerId="ADAL" clId="{272D3195-BE40-4F7B-8511-8303EF50E7B7}" dt="2024-01-18T15:59:04.779" v="780" actId="26606"/>
          <ac:spMkLst>
            <pc:docMk/>
            <pc:sldMk cId="618579485" sldId="289"/>
            <ac:spMk id="11" creationId="{3A9A4357-BD1D-4622-A4FE-766E6AB8DE84}"/>
          </ac:spMkLst>
        </pc:spChg>
        <pc:spChg chg="add">
          <ac:chgData name="Hamed Hamzeh" userId="abe3448a-8e55-4c5f-a8ca-87aa62e75e8e" providerId="ADAL" clId="{272D3195-BE40-4F7B-8511-8303EF50E7B7}" dt="2024-01-18T15:59:04.779" v="780" actId="26606"/>
          <ac:spMkLst>
            <pc:docMk/>
            <pc:sldMk cId="618579485" sldId="289"/>
            <ac:spMk id="13" creationId="{E659831F-0D9A-4C63-9EBB-8435B85A440F}"/>
          </ac:spMkLst>
        </pc:spChg>
        <pc:spChg chg="add">
          <ac:chgData name="Hamed Hamzeh" userId="abe3448a-8e55-4c5f-a8ca-87aa62e75e8e" providerId="ADAL" clId="{272D3195-BE40-4F7B-8511-8303EF50E7B7}" dt="2024-01-18T15:59:04.779" v="780" actId="26606"/>
          <ac:spMkLst>
            <pc:docMk/>
            <pc:sldMk cId="618579485" sldId="289"/>
            <ac:spMk id="15" creationId="{E6995CE5-F890-4ABA-82A2-26507CE8D2A3}"/>
          </ac:spMkLst>
        </pc:spChg>
        <pc:picChg chg="add mod">
          <ac:chgData name="Hamed Hamzeh" userId="abe3448a-8e55-4c5f-a8ca-87aa62e75e8e" providerId="ADAL" clId="{272D3195-BE40-4F7B-8511-8303EF50E7B7}" dt="2024-01-18T16:02:29.495" v="816" actId="14100"/>
          <ac:picMkLst>
            <pc:docMk/>
            <pc:sldMk cId="618579485" sldId="289"/>
            <ac:picMk id="4" creationId="{D5D8F01B-C086-0498-DE23-796A202F2AF3}"/>
          </ac:picMkLst>
        </pc:picChg>
      </pc:sldChg>
      <pc:sldChg chg="addSp delSp modSp new mod setBg chgLayout">
        <pc:chgData name="Hamed Hamzeh" userId="abe3448a-8e55-4c5f-a8ca-87aa62e75e8e" providerId="ADAL" clId="{272D3195-BE40-4F7B-8511-8303EF50E7B7}" dt="2024-01-18T16:14:16.722" v="958" actId="26606"/>
        <pc:sldMkLst>
          <pc:docMk/>
          <pc:sldMk cId="572638030" sldId="290"/>
        </pc:sldMkLst>
        <pc:spChg chg="mod ord">
          <ac:chgData name="Hamed Hamzeh" userId="abe3448a-8e55-4c5f-a8ca-87aa62e75e8e" providerId="ADAL" clId="{272D3195-BE40-4F7B-8511-8303EF50E7B7}" dt="2024-01-18T16:14:16.722" v="958" actId="26606"/>
          <ac:spMkLst>
            <pc:docMk/>
            <pc:sldMk cId="572638030" sldId="290"/>
            <ac:spMk id="2" creationId="{525321C4-B656-C304-7959-92570A5E5873}"/>
          </ac:spMkLst>
        </pc:spChg>
        <pc:spChg chg="del">
          <ac:chgData name="Hamed Hamzeh" userId="abe3448a-8e55-4c5f-a8ca-87aa62e75e8e" providerId="ADAL" clId="{272D3195-BE40-4F7B-8511-8303EF50E7B7}" dt="2024-01-18T16:02:48.942" v="819"/>
          <ac:spMkLst>
            <pc:docMk/>
            <pc:sldMk cId="572638030" sldId="290"/>
            <ac:spMk id="3" creationId="{5EE79974-8706-205F-1192-ECB7E59B0630}"/>
          </ac:spMkLst>
        </pc:spChg>
        <pc:spChg chg="add del mod">
          <ac:chgData name="Hamed Hamzeh" userId="abe3448a-8e55-4c5f-a8ca-87aa62e75e8e" providerId="ADAL" clId="{272D3195-BE40-4F7B-8511-8303EF50E7B7}" dt="2024-01-18T16:05:49.003" v="886" actId="1032"/>
          <ac:spMkLst>
            <pc:docMk/>
            <pc:sldMk cId="572638030" sldId="290"/>
            <ac:spMk id="8" creationId="{8C63452E-3B12-2945-C4B0-15730B53BCF2}"/>
          </ac:spMkLst>
        </pc:spChg>
        <pc:spChg chg="add del">
          <ac:chgData name="Hamed Hamzeh" userId="abe3448a-8e55-4c5f-a8ca-87aa62e75e8e" providerId="ADAL" clId="{272D3195-BE40-4F7B-8511-8303EF50E7B7}" dt="2024-01-18T16:03:46.748" v="841" actId="26606"/>
          <ac:spMkLst>
            <pc:docMk/>
            <pc:sldMk cId="572638030" sldId="290"/>
            <ac:spMk id="11" creationId="{A4D94D20-0EF1-4E8B-A0E1-117A9E413A5C}"/>
          </ac:spMkLst>
        </pc:spChg>
        <pc:spChg chg="add del">
          <ac:chgData name="Hamed Hamzeh" userId="abe3448a-8e55-4c5f-a8ca-87aa62e75e8e" providerId="ADAL" clId="{272D3195-BE40-4F7B-8511-8303EF50E7B7}" dt="2024-01-18T16:03:46.748" v="841" actId="26606"/>
          <ac:spMkLst>
            <pc:docMk/>
            <pc:sldMk cId="572638030" sldId="290"/>
            <ac:spMk id="13" creationId="{158B3569-73B2-4D05-8E95-886A6EE17F1F}"/>
          </ac:spMkLst>
        </pc:spChg>
        <pc:spChg chg="add del mod">
          <ac:chgData name="Hamed Hamzeh" userId="abe3448a-8e55-4c5f-a8ca-87aa62e75e8e" providerId="ADAL" clId="{272D3195-BE40-4F7B-8511-8303EF50E7B7}" dt="2024-01-18T16:14:10.182" v="953" actId="478"/>
          <ac:spMkLst>
            <pc:docMk/>
            <pc:sldMk cId="572638030" sldId="290"/>
            <ac:spMk id="20" creationId="{61B1F592-9296-9401-CD83-CA9E894D4430}"/>
          </ac:spMkLst>
        </pc:spChg>
        <pc:spChg chg="add del mod">
          <ac:chgData name="Hamed Hamzeh" userId="abe3448a-8e55-4c5f-a8ca-87aa62e75e8e" providerId="ADAL" clId="{272D3195-BE40-4F7B-8511-8303EF50E7B7}" dt="2024-01-18T16:14:16.722" v="958" actId="26606"/>
          <ac:spMkLst>
            <pc:docMk/>
            <pc:sldMk cId="572638030" sldId="290"/>
            <ac:spMk id="22" creationId="{96543669-3123-4DCC-7EE1-DBD0C3FA5231}"/>
          </ac:spMkLst>
        </pc:spChg>
        <pc:spChg chg="add del">
          <ac:chgData name="Hamed Hamzeh" userId="abe3448a-8e55-4c5f-a8ca-87aa62e75e8e" providerId="ADAL" clId="{272D3195-BE40-4F7B-8511-8303EF50E7B7}" dt="2024-01-18T16:14:16.712" v="957" actId="26606"/>
          <ac:spMkLst>
            <pc:docMk/>
            <pc:sldMk cId="572638030" sldId="290"/>
            <ac:spMk id="2055" creationId="{D4771268-CB57-404A-9271-370EB28F6090}"/>
          </ac:spMkLst>
        </pc:spChg>
        <pc:spChg chg="add">
          <ac:chgData name="Hamed Hamzeh" userId="abe3448a-8e55-4c5f-a8ca-87aa62e75e8e" providerId="ADAL" clId="{272D3195-BE40-4F7B-8511-8303EF50E7B7}" dt="2024-01-18T16:14:16.722" v="958" actId="26606"/>
          <ac:spMkLst>
            <pc:docMk/>
            <pc:sldMk cId="572638030" sldId="290"/>
            <ac:spMk id="2057" creationId="{91E5A9A7-95C6-4F4F-B00E-C82E07FE62EF}"/>
          </ac:spMkLst>
        </pc:spChg>
        <pc:spChg chg="add">
          <ac:chgData name="Hamed Hamzeh" userId="abe3448a-8e55-4c5f-a8ca-87aa62e75e8e" providerId="ADAL" clId="{272D3195-BE40-4F7B-8511-8303EF50E7B7}" dt="2024-01-18T16:14:16.722" v="958" actId="26606"/>
          <ac:spMkLst>
            <pc:docMk/>
            <pc:sldMk cId="572638030" sldId="290"/>
            <ac:spMk id="2058" creationId="{A8384FB5-9ADC-4DDC-881B-597D56F5B15D}"/>
          </ac:spMkLst>
        </pc:spChg>
        <pc:spChg chg="add">
          <ac:chgData name="Hamed Hamzeh" userId="abe3448a-8e55-4c5f-a8ca-87aa62e75e8e" providerId="ADAL" clId="{272D3195-BE40-4F7B-8511-8303EF50E7B7}" dt="2024-01-18T16:14:16.722" v="958" actId="26606"/>
          <ac:spMkLst>
            <pc:docMk/>
            <pc:sldMk cId="572638030" sldId="290"/>
            <ac:spMk id="2059" creationId="{D07DD2DE-F619-49DD-B5E7-03A290FF4ED1}"/>
          </ac:spMkLst>
        </pc:spChg>
        <pc:spChg chg="add">
          <ac:chgData name="Hamed Hamzeh" userId="abe3448a-8e55-4c5f-a8ca-87aa62e75e8e" providerId="ADAL" clId="{272D3195-BE40-4F7B-8511-8303EF50E7B7}" dt="2024-01-18T16:14:16.722" v="958" actId="26606"/>
          <ac:spMkLst>
            <pc:docMk/>
            <pc:sldMk cId="572638030" sldId="290"/>
            <ac:spMk id="2061" creationId="{85149191-5F60-4A28-AAFF-039F96B0F3EC}"/>
          </ac:spMkLst>
        </pc:spChg>
        <pc:spChg chg="add">
          <ac:chgData name="Hamed Hamzeh" userId="abe3448a-8e55-4c5f-a8ca-87aa62e75e8e" providerId="ADAL" clId="{272D3195-BE40-4F7B-8511-8303EF50E7B7}" dt="2024-01-18T16:14:16.722" v="958" actId="26606"/>
          <ac:spMkLst>
            <pc:docMk/>
            <pc:sldMk cId="572638030" sldId="290"/>
            <ac:spMk id="2063" creationId="{F8260ED5-17F7-4158-B241-D51DD4CF1B7E}"/>
          </ac:spMkLst>
        </pc:spChg>
        <pc:grpChg chg="add del">
          <ac:chgData name="Hamed Hamzeh" userId="abe3448a-8e55-4c5f-a8ca-87aa62e75e8e" providerId="ADAL" clId="{272D3195-BE40-4F7B-8511-8303EF50E7B7}" dt="2024-01-18T16:03:46.748" v="841" actId="26606"/>
          <ac:grpSpMkLst>
            <pc:docMk/>
            <pc:sldMk cId="572638030" sldId="290"/>
            <ac:grpSpMk id="17" creationId="{78B3681E-1C1D-4D0E-A1DE-AE2E3D03C2CD}"/>
          </ac:grpSpMkLst>
        </pc:grpChg>
        <pc:graphicFrameChg chg="add del modGraphic">
          <ac:chgData name="Hamed Hamzeh" userId="abe3448a-8e55-4c5f-a8ca-87aa62e75e8e" providerId="ADAL" clId="{272D3195-BE40-4F7B-8511-8303EF50E7B7}" dt="2024-01-18T16:05:26.900" v="885" actId="1032"/>
          <ac:graphicFrameMkLst>
            <pc:docMk/>
            <pc:sldMk cId="572638030" sldId="290"/>
            <ac:graphicFrameMk id="12" creationId="{C9CA11A5-CAEA-27AE-48B1-B6AD7ADACB2B}"/>
          </ac:graphicFrameMkLst>
        </pc:graphicFrameChg>
        <pc:graphicFrameChg chg="add del mod modGraphic">
          <ac:chgData name="Hamed Hamzeh" userId="abe3448a-8e55-4c5f-a8ca-87aa62e75e8e" providerId="ADAL" clId="{272D3195-BE40-4F7B-8511-8303EF50E7B7}" dt="2024-01-18T16:07:04.933" v="889" actId="478"/>
          <ac:graphicFrameMkLst>
            <pc:docMk/>
            <pc:sldMk cId="572638030" sldId="290"/>
            <ac:graphicFrameMk id="14" creationId="{99408BB3-FDE2-B806-E5C8-7610EB1D81BE}"/>
          </ac:graphicFrameMkLst>
        </pc:graphicFrameChg>
        <pc:picChg chg="add del mod ord">
          <ac:chgData name="Hamed Hamzeh" userId="abe3448a-8e55-4c5f-a8ca-87aa62e75e8e" providerId="ADAL" clId="{272D3195-BE40-4F7B-8511-8303EF50E7B7}" dt="2024-01-18T16:03:49.788" v="843" actId="478"/>
          <ac:picMkLst>
            <pc:docMk/>
            <pc:sldMk cId="572638030" sldId="290"/>
            <ac:picMk id="4" creationId="{12FBD077-4421-40F8-7A13-D5F269209A77}"/>
          </ac:picMkLst>
        </pc:picChg>
        <pc:picChg chg="add del mod">
          <ac:chgData name="Hamed Hamzeh" userId="abe3448a-8e55-4c5f-a8ca-87aa62e75e8e" providerId="ADAL" clId="{272D3195-BE40-4F7B-8511-8303EF50E7B7}" dt="2024-01-18T16:03:48.998" v="842" actId="478"/>
          <ac:picMkLst>
            <pc:docMk/>
            <pc:sldMk cId="572638030" sldId="290"/>
            <ac:picMk id="5" creationId="{8140AB35-B326-3C39-EC25-6B64330A676A}"/>
          </ac:picMkLst>
        </pc:picChg>
        <pc:picChg chg="add del mod">
          <ac:chgData name="Hamed Hamzeh" userId="abe3448a-8e55-4c5f-a8ca-87aa62e75e8e" providerId="ADAL" clId="{272D3195-BE40-4F7B-8511-8303EF50E7B7}" dt="2024-01-18T16:04:57.060" v="882" actId="478"/>
          <ac:picMkLst>
            <pc:docMk/>
            <pc:sldMk cId="572638030" sldId="290"/>
            <ac:picMk id="6" creationId="{FD4A1BE5-0735-0EE6-F5C1-7D4B1B2C15BD}"/>
          </ac:picMkLst>
        </pc:picChg>
        <pc:picChg chg="add del mod">
          <ac:chgData name="Hamed Hamzeh" userId="abe3448a-8e55-4c5f-a8ca-87aa62e75e8e" providerId="ADAL" clId="{272D3195-BE40-4F7B-8511-8303EF50E7B7}" dt="2024-01-18T16:04:55.555" v="880" actId="478"/>
          <ac:picMkLst>
            <pc:docMk/>
            <pc:sldMk cId="572638030" sldId="290"/>
            <ac:picMk id="9" creationId="{858E6652-7103-6833-965B-0AA9DA47B9E6}"/>
          </ac:picMkLst>
        </pc:picChg>
        <pc:picChg chg="add del mod">
          <ac:chgData name="Hamed Hamzeh" userId="abe3448a-8e55-4c5f-a8ca-87aa62e75e8e" providerId="ADAL" clId="{272D3195-BE40-4F7B-8511-8303EF50E7B7}" dt="2024-01-18T16:04:56.403" v="881" actId="478"/>
          <ac:picMkLst>
            <pc:docMk/>
            <pc:sldMk cId="572638030" sldId="290"/>
            <ac:picMk id="10" creationId="{62B47CAE-C821-5C11-63F0-C8AADCF28097}"/>
          </ac:picMkLst>
        </pc:picChg>
        <pc:picChg chg="add mod">
          <ac:chgData name="Hamed Hamzeh" userId="abe3448a-8e55-4c5f-a8ca-87aa62e75e8e" providerId="ADAL" clId="{272D3195-BE40-4F7B-8511-8303EF50E7B7}" dt="2024-01-18T16:14:16.722" v="958" actId="26606"/>
          <ac:picMkLst>
            <pc:docMk/>
            <pc:sldMk cId="572638030" sldId="290"/>
            <ac:picMk id="2050" creationId="{BE2D4D69-260E-69F8-8DCD-4990202F882C}"/>
          </ac:picMkLst>
        </pc:picChg>
        <pc:cxnChg chg="add del">
          <ac:chgData name="Hamed Hamzeh" userId="abe3448a-8e55-4c5f-a8ca-87aa62e75e8e" providerId="ADAL" clId="{272D3195-BE40-4F7B-8511-8303EF50E7B7}" dt="2024-01-18T16:03:46.748" v="841" actId="26606"/>
          <ac:cxnSpMkLst>
            <pc:docMk/>
            <pc:sldMk cId="572638030" sldId="290"/>
            <ac:cxnSpMk id="15" creationId="{56020367-4FD5-4596-8E10-C5F095CD8DBF}"/>
          </ac:cxnSpMkLst>
        </pc:cxnChg>
      </pc:sldChg>
      <pc:sldChg chg="addSp delSp modSp new del mod setBg addAnim delAnim modAnim">
        <pc:chgData name="Hamed Hamzeh" userId="abe3448a-8e55-4c5f-a8ca-87aa62e75e8e" providerId="ADAL" clId="{272D3195-BE40-4F7B-8511-8303EF50E7B7}" dt="2024-01-18T16:23:49.542" v="1009" actId="47"/>
        <pc:sldMkLst>
          <pc:docMk/>
          <pc:sldMk cId="893843654" sldId="291"/>
        </pc:sldMkLst>
        <pc:spChg chg="mod">
          <ac:chgData name="Hamed Hamzeh" userId="abe3448a-8e55-4c5f-a8ca-87aa62e75e8e" providerId="ADAL" clId="{272D3195-BE40-4F7B-8511-8303EF50E7B7}" dt="2024-01-18T16:19:24.139" v="992" actId="26606"/>
          <ac:spMkLst>
            <pc:docMk/>
            <pc:sldMk cId="893843654" sldId="291"/>
            <ac:spMk id="2" creationId="{37F7127E-21ED-15AC-AB44-C625D02DAA84}"/>
          </ac:spMkLst>
        </pc:spChg>
        <pc:spChg chg="mod">
          <ac:chgData name="Hamed Hamzeh" userId="abe3448a-8e55-4c5f-a8ca-87aa62e75e8e" providerId="ADAL" clId="{272D3195-BE40-4F7B-8511-8303EF50E7B7}" dt="2024-01-18T16:19:24.139" v="992" actId="26606"/>
          <ac:spMkLst>
            <pc:docMk/>
            <pc:sldMk cId="893843654" sldId="291"/>
            <ac:spMk id="3" creationId="{96DCE318-CE22-7C9B-37F4-375A8E0BF527}"/>
          </ac:spMkLst>
        </pc:spChg>
        <pc:spChg chg="add mod">
          <ac:chgData name="Hamed Hamzeh" userId="abe3448a-8e55-4c5f-a8ca-87aa62e75e8e" providerId="ADAL" clId="{272D3195-BE40-4F7B-8511-8303EF50E7B7}" dt="2024-01-18T16:17:25.071" v="967" actId="1076"/>
          <ac:spMkLst>
            <pc:docMk/>
            <pc:sldMk cId="893843654" sldId="291"/>
            <ac:spMk id="6" creationId="{C742C228-12E2-DE72-A643-7B4926CE6A3F}"/>
          </ac:spMkLst>
        </pc:spChg>
        <pc:spChg chg="add mod">
          <ac:chgData name="Hamed Hamzeh" userId="abe3448a-8e55-4c5f-a8ca-87aa62e75e8e" providerId="ADAL" clId="{272D3195-BE40-4F7B-8511-8303EF50E7B7}" dt="2024-01-18T16:17:25.071" v="967" actId="1076"/>
          <ac:spMkLst>
            <pc:docMk/>
            <pc:sldMk cId="893843654" sldId="291"/>
            <ac:spMk id="7" creationId="{9EE935CE-7F8C-DFB8-931F-B15BFA5FF551}"/>
          </ac:spMkLst>
        </pc:spChg>
        <pc:spChg chg="add del">
          <ac:chgData name="Hamed Hamzeh" userId="abe3448a-8e55-4c5f-a8ca-87aa62e75e8e" providerId="ADAL" clId="{272D3195-BE40-4F7B-8511-8303EF50E7B7}" dt="2024-01-18T16:17:43.690" v="970" actId="26606"/>
          <ac:spMkLst>
            <pc:docMk/>
            <pc:sldMk cId="893843654" sldId="291"/>
            <ac:spMk id="8" creationId="{081EA652-8C6A-4E69-BEB9-170809474553}"/>
          </ac:spMkLst>
        </pc:spChg>
        <pc:spChg chg="add del">
          <ac:chgData name="Hamed Hamzeh" userId="abe3448a-8e55-4c5f-a8ca-87aa62e75e8e" providerId="ADAL" clId="{272D3195-BE40-4F7B-8511-8303EF50E7B7}" dt="2024-01-18T16:17:43.690" v="970" actId="26606"/>
          <ac:spMkLst>
            <pc:docMk/>
            <pc:sldMk cId="893843654" sldId="291"/>
            <ac:spMk id="10" creationId="{5298780A-33B9-4EA2-8F67-DE68AD62841B}"/>
          </ac:spMkLst>
        </pc:spChg>
        <pc:spChg chg="add del">
          <ac:chgData name="Hamed Hamzeh" userId="abe3448a-8e55-4c5f-a8ca-87aa62e75e8e" providerId="ADAL" clId="{272D3195-BE40-4F7B-8511-8303EF50E7B7}" dt="2024-01-18T16:17:43.690" v="970" actId="26606"/>
          <ac:spMkLst>
            <pc:docMk/>
            <pc:sldMk cId="893843654" sldId="291"/>
            <ac:spMk id="12" creationId="{7F488E8B-4E1E-4402-8935-D4E6C02615C7}"/>
          </ac:spMkLst>
        </pc:spChg>
        <pc:spChg chg="add del">
          <ac:chgData name="Hamed Hamzeh" userId="abe3448a-8e55-4c5f-a8ca-87aa62e75e8e" providerId="ADAL" clId="{272D3195-BE40-4F7B-8511-8303EF50E7B7}" dt="2024-01-18T16:18:17.477" v="974" actId="26606"/>
          <ac:spMkLst>
            <pc:docMk/>
            <pc:sldMk cId="893843654" sldId="291"/>
            <ac:spMk id="14" creationId="{B6CDA21F-E7AF-4C75-8395-33F58D5B0E45}"/>
          </ac:spMkLst>
        </pc:spChg>
        <pc:spChg chg="add del">
          <ac:chgData name="Hamed Hamzeh" userId="abe3448a-8e55-4c5f-a8ca-87aa62e75e8e" providerId="ADAL" clId="{272D3195-BE40-4F7B-8511-8303EF50E7B7}" dt="2024-01-18T16:18:17.477" v="974" actId="26606"/>
          <ac:spMkLst>
            <pc:docMk/>
            <pc:sldMk cId="893843654" sldId="291"/>
            <ac:spMk id="15" creationId="{D5B0017B-2ECA-49AF-B397-DC140825DF8D}"/>
          </ac:spMkLst>
        </pc:spChg>
        <pc:spChg chg="add del mod">
          <ac:chgData name="Hamed Hamzeh" userId="abe3448a-8e55-4c5f-a8ca-87aa62e75e8e" providerId="ADAL" clId="{272D3195-BE40-4F7B-8511-8303EF50E7B7}" dt="2024-01-18T16:19:08.760" v="988" actId="478"/>
          <ac:spMkLst>
            <pc:docMk/>
            <pc:sldMk cId="893843654" sldId="291"/>
            <ac:spMk id="19" creationId="{5177B8EF-2C98-BD8A-B8F4-8D819EB112BB}"/>
          </ac:spMkLst>
        </pc:spChg>
        <pc:spChg chg="add del mod">
          <ac:chgData name="Hamed Hamzeh" userId="abe3448a-8e55-4c5f-a8ca-87aa62e75e8e" providerId="ADAL" clId="{272D3195-BE40-4F7B-8511-8303EF50E7B7}" dt="2024-01-18T16:19:10.763" v="989" actId="478"/>
          <ac:spMkLst>
            <pc:docMk/>
            <pc:sldMk cId="893843654" sldId="291"/>
            <ac:spMk id="20" creationId="{CFEE8C27-0823-19A0-4C49-38B4574C46DC}"/>
          </ac:spMkLst>
        </pc:spChg>
        <pc:spChg chg="add del">
          <ac:chgData name="Hamed Hamzeh" userId="abe3448a-8e55-4c5f-a8ca-87aa62e75e8e" providerId="ADAL" clId="{272D3195-BE40-4F7B-8511-8303EF50E7B7}" dt="2024-01-18T16:19:24.139" v="992" actId="26606"/>
          <ac:spMkLst>
            <pc:docMk/>
            <pc:sldMk cId="893843654" sldId="291"/>
            <ac:spMk id="23" creationId="{1B15ED52-F352-441B-82BF-E0EA34836D08}"/>
          </ac:spMkLst>
        </pc:spChg>
        <pc:spChg chg="add del">
          <ac:chgData name="Hamed Hamzeh" userId="abe3448a-8e55-4c5f-a8ca-87aa62e75e8e" providerId="ADAL" clId="{272D3195-BE40-4F7B-8511-8303EF50E7B7}" dt="2024-01-18T16:19:24.139" v="992" actId="26606"/>
          <ac:spMkLst>
            <pc:docMk/>
            <pc:sldMk cId="893843654" sldId="291"/>
            <ac:spMk id="25" creationId="{3B2E3793-BFE6-45A2-9B7B-E18844431C99}"/>
          </ac:spMkLst>
        </pc:spChg>
        <pc:spChg chg="add del">
          <ac:chgData name="Hamed Hamzeh" userId="abe3448a-8e55-4c5f-a8ca-87aa62e75e8e" providerId="ADAL" clId="{272D3195-BE40-4F7B-8511-8303EF50E7B7}" dt="2024-01-18T16:19:24.139" v="992" actId="26606"/>
          <ac:spMkLst>
            <pc:docMk/>
            <pc:sldMk cId="893843654" sldId="291"/>
            <ac:spMk id="27" creationId="{BC4C4868-CB8F-4AF9-9CDB-8108F2C19B67}"/>
          </ac:spMkLst>
        </pc:spChg>
        <pc:spChg chg="add del">
          <ac:chgData name="Hamed Hamzeh" userId="abe3448a-8e55-4c5f-a8ca-87aa62e75e8e" providerId="ADAL" clId="{272D3195-BE40-4F7B-8511-8303EF50E7B7}" dt="2024-01-18T16:19:24.139" v="992" actId="26606"/>
          <ac:spMkLst>
            <pc:docMk/>
            <pc:sldMk cId="893843654" sldId="291"/>
            <ac:spMk id="29" creationId="{375E0459-6403-40CD-989D-56A4407CA12E}"/>
          </ac:spMkLst>
        </pc:spChg>
        <pc:spChg chg="add del">
          <ac:chgData name="Hamed Hamzeh" userId="abe3448a-8e55-4c5f-a8ca-87aa62e75e8e" providerId="ADAL" clId="{272D3195-BE40-4F7B-8511-8303EF50E7B7}" dt="2024-01-18T16:19:24.139" v="992" actId="26606"/>
          <ac:spMkLst>
            <pc:docMk/>
            <pc:sldMk cId="893843654" sldId="291"/>
            <ac:spMk id="31" creationId="{53E5B1A8-3AC9-4BD1-9BBC-78CA94F2D1BA}"/>
          </ac:spMkLst>
        </pc:spChg>
        <pc:spChg chg="add">
          <ac:chgData name="Hamed Hamzeh" userId="abe3448a-8e55-4c5f-a8ca-87aa62e75e8e" providerId="ADAL" clId="{272D3195-BE40-4F7B-8511-8303EF50E7B7}" dt="2024-01-18T16:19:24.139" v="992" actId="26606"/>
          <ac:spMkLst>
            <pc:docMk/>
            <pc:sldMk cId="893843654" sldId="291"/>
            <ac:spMk id="36" creationId="{0B9EE3F3-89B7-43C3-8651-C4C96830993D}"/>
          </ac:spMkLst>
        </pc:spChg>
        <pc:spChg chg="add">
          <ac:chgData name="Hamed Hamzeh" userId="abe3448a-8e55-4c5f-a8ca-87aa62e75e8e" providerId="ADAL" clId="{272D3195-BE40-4F7B-8511-8303EF50E7B7}" dt="2024-01-18T16:19:24.139" v="992" actId="26606"/>
          <ac:spMkLst>
            <pc:docMk/>
            <pc:sldMk cId="893843654" sldId="291"/>
            <ac:spMk id="38" creationId="{33AE4636-AEEC-45D6-84D4-7AC2DA48ECF8}"/>
          </ac:spMkLst>
        </pc:spChg>
        <pc:spChg chg="add">
          <ac:chgData name="Hamed Hamzeh" userId="abe3448a-8e55-4c5f-a8ca-87aa62e75e8e" providerId="ADAL" clId="{272D3195-BE40-4F7B-8511-8303EF50E7B7}" dt="2024-01-18T16:19:24.139" v="992" actId="26606"/>
          <ac:spMkLst>
            <pc:docMk/>
            <pc:sldMk cId="893843654" sldId="291"/>
            <ac:spMk id="40" creationId="{8D9CE0F4-2EB2-4F1F-8AAC-DB3571D9FE10}"/>
          </ac:spMkLst>
        </pc:spChg>
        <pc:grpChg chg="add del">
          <ac:chgData name="Hamed Hamzeh" userId="abe3448a-8e55-4c5f-a8ca-87aa62e75e8e" providerId="ADAL" clId="{272D3195-BE40-4F7B-8511-8303EF50E7B7}" dt="2024-01-18T16:18:17.477" v="974" actId="26606"/>
          <ac:grpSpMkLst>
            <pc:docMk/>
            <pc:sldMk cId="893843654" sldId="291"/>
            <ac:grpSpMk id="16" creationId="{AE1C45F0-260A-458C-96ED-C1F6D2151219}"/>
          </ac:grpSpMkLst>
        </pc:grpChg>
        <pc:picChg chg="add del mod">
          <ac:chgData name="Hamed Hamzeh" userId="abe3448a-8e55-4c5f-a8ca-87aa62e75e8e" providerId="ADAL" clId="{272D3195-BE40-4F7B-8511-8303EF50E7B7}" dt="2024-01-18T16:16:57.455" v="964" actId="478"/>
          <ac:picMkLst>
            <pc:docMk/>
            <pc:sldMk cId="893843654" sldId="291"/>
            <ac:picMk id="4" creationId="{AEE42464-9C5D-098D-7795-CC680A9C879D}"/>
          </ac:picMkLst>
        </pc:picChg>
        <pc:picChg chg="add mod">
          <ac:chgData name="Hamed Hamzeh" userId="abe3448a-8e55-4c5f-a8ca-87aa62e75e8e" providerId="ADAL" clId="{272D3195-BE40-4F7B-8511-8303EF50E7B7}" dt="2024-01-18T16:17:25.071" v="967" actId="1076"/>
          <ac:picMkLst>
            <pc:docMk/>
            <pc:sldMk cId="893843654" sldId="291"/>
            <ac:picMk id="5" creationId="{C6875D7C-6606-4520-1EBE-080C12717DA0}"/>
          </ac:picMkLst>
        </pc:picChg>
        <pc:picChg chg="add mod">
          <ac:chgData name="Hamed Hamzeh" userId="abe3448a-8e55-4c5f-a8ca-87aa62e75e8e" providerId="ADAL" clId="{272D3195-BE40-4F7B-8511-8303EF50E7B7}" dt="2024-01-18T16:20:13.384" v="995" actId="1076"/>
          <ac:picMkLst>
            <pc:docMk/>
            <pc:sldMk cId="893843654" sldId="291"/>
            <ac:picMk id="9" creationId="{550B28CA-1801-B09F-2F45-04A930DF9CE1}"/>
          </ac:picMkLst>
        </pc:picChg>
        <pc:cxnChg chg="add del">
          <ac:chgData name="Hamed Hamzeh" userId="abe3448a-8e55-4c5f-a8ca-87aa62e75e8e" providerId="ADAL" clId="{272D3195-BE40-4F7B-8511-8303EF50E7B7}" dt="2024-01-18T16:18:17.477" v="974" actId="26606"/>
          <ac:cxnSpMkLst>
            <pc:docMk/>
            <pc:sldMk cId="893843654" sldId="291"/>
            <ac:cxnSpMk id="17" creationId="{6CF1BAF6-AD41-4082-B212-8A1F9A2E8779}"/>
          </ac:cxnSpMkLst>
        </pc:cxnChg>
      </pc:sldChg>
      <pc:sldChg chg="addSp modSp new mod setBg">
        <pc:chgData name="Hamed Hamzeh" userId="abe3448a-8e55-4c5f-a8ca-87aa62e75e8e" providerId="ADAL" clId="{272D3195-BE40-4F7B-8511-8303EF50E7B7}" dt="2024-01-18T16:22:47.255" v="1001" actId="26606"/>
        <pc:sldMkLst>
          <pc:docMk/>
          <pc:sldMk cId="2707592028" sldId="292"/>
        </pc:sldMkLst>
        <pc:spChg chg="mod">
          <ac:chgData name="Hamed Hamzeh" userId="abe3448a-8e55-4c5f-a8ca-87aa62e75e8e" providerId="ADAL" clId="{272D3195-BE40-4F7B-8511-8303EF50E7B7}" dt="2024-01-18T16:22:47.255" v="1001" actId="26606"/>
          <ac:spMkLst>
            <pc:docMk/>
            <pc:sldMk cId="2707592028" sldId="292"/>
            <ac:spMk id="2" creationId="{B1D70BC1-AB64-34A7-F0E8-FD34C0021088}"/>
          </ac:spMkLst>
        </pc:spChg>
        <pc:spChg chg="mod">
          <ac:chgData name="Hamed Hamzeh" userId="abe3448a-8e55-4c5f-a8ca-87aa62e75e8e" providerId="ADAL" clId="{272D3195-BE40-4F7B-8511-8303EF50E7B7}" dt="2024-01-18T16:22:47.255" v="1001" actId="26606"/>
          <ac:spMkLst>
            <pc:docMk/>
            <pc:sldMk cId="2707592028" sldId="292"/>
            <ac:spMk id="3" creationId="{75931006-84D4-B0EC-8F10-505FE5D2D770}"/>
          </ac:spMkLst>
        </pc:spChg>
        <pc:spChg chg="add">
          <ac:chgData name="Hamed Hamzeh" userId="abe3448a-8e55-4c5f-a8ca-87aa62e75e8e" providerId="ADAL" clId="{272D3195-BE40-4F7B-8511-8303EF50E7B7}" dt="2024-01-18T16:22:47.255" v="1001" actId="26606"/>
          <ac:spMkLst>
            <pc:docMk/>
            <pc:sldMk cId="2707592028" sldId="292"/>
            <ac:spMk id="9" creationId="{A8384FB5-9ADC-4DDC-881B-597D56F5B15D}"/>
          </ac:spMkLst>
        </pc:spChg>
        <pc:spChg chg="add">
          <ac:chgData name="Hamed Hamzeh" userId="abe3448a-8e55-4c5f-a8ca-87aa62e75e8e" providerId="ADAL" clId="{272D3195-BE40-4F7B-8511-8303EF50E7B7}" dt="2024-01-18T16:22:47.255" v="1001" actId="26606"/>
          <ac:spMkLst>
            <pc:docMk/>
            <pc:sldMk cId="2707592028" sldId="292"/>
            <ac:spMk id="11" creationId="{1199E1B1-A8C0-4FE8-A5A8-1CB41D69F857}"/>
          </ac:spMkLst>
        </pc:spChg>
        <pc:spChg chg="add">
          <ac:chgData name="Hamed Hamzeh" userId="abe3448a-8e55-4c5f-a8ca-87aa62e75e8e" providerId="ADAL" clId="{272D3195-BE40-4F7B-8511-8303EF50E7B7}" dt="2024-01-18T16:22:47.255" v="1001" actId="26606"/>
          <ac:spMkLst>
            <pc:docMk/>
            <pc:sldMk cId="2707592028" sldId="292"/>
            <ac:spMk id="13" creationId="{84A8DE83-DE75-4B41-9DB4-A7EC0B0DEC0B}"/>
          </ac:spMkLst>
        </pc:spChg>
        <pc:spChg chg="add">
          <ac:chgData name="Hamed Hamzeh" userId="abe3448a-8e55-4c5f-a8ca-87aa62e75e8e" providerId="ADAL" clId="{272D3195-BE40-4F7B-8511-8303EF50E7B7}" dt="2024-01-18T16:22:47.255" v="1001" actId="26606"/>
          <ac:spMkLst>
            <pc:docMk/>
            <pc:sldMk cId="2707592028" sldId="292"/>
            <ac:spMk id="15" creationId="{A7009A0A-BEF5-4EAC-AF15-E4F9F002E239}"/>
          </ac:spMkLst>
        </pc:spChg>
        <pc:picChg chg="add mod">
          <ac:chgData name="Hamed Hamzeh" userId="abe3448a-8e55-4c5f-a8ca-87aa62e75e8e" providerId="ADAL" clId="{272D3195-BE40-4F7B-8511-8303EF50E7B7}" dt="2024-01-18T16:22:47.255" v="1001" actId="26606"/>
          <ac:picMkLst>
            <pc:docMk/>
            <pc:sldMk cId="2707592028" sldId="292"/>
            <ac:picMk id="4" creationId="{92B8D9A5-A14B-4449-B38C-D672FC14FAF2}"/>
          </ac:picMkLst>
        </pc:picChg>
      </pc:sldChg>
      <pc:sldChg chg="addSp modSp new mod setBg">
        <pc:chgData name="Hamed Hamzeh" userId="abe3448a-8e55-4c5f-a8ca-87aa62e75e8e" providerId="ADAL" clId="{272D3195-BE40-4F7B-8511-8303EF50E7B7}" dt="2024-01-18T16:23:44.395" v="1008" actId="26606"/>
        <pc:sldMkLst>
          <pc:docMk/>
          <pc:sldMk cId="848261646" sldId="293"/>
        </pc:sldMkLst>
        <pc:spChg chg="mod">
          <ac:chgData name="Hamed Hamzeh" userId="abe3448a-8e55-4c5f-a8ca-87aa62e75e8e" providerId="ADAL" clId="{272D3195-BE40-4F7B-8511-8303EF50E7B7}" dt="2024-01-18T16:23:44.395" v="1008" actId="26606"/>
          <ac:spMkLst>
            <pc:docMk/>
            <pc:sldMk cId="848261646" sldId="293"/>
            <ac:spMk id="2" creationId="{365EE060-E97C-A0C3-4D3B-D158DD948509}"/>
          </ac:spMkLst>
        </pc:spChg>
        <pc:spChg chg="mod">
          <ac:chgData name="Hamed Hamzeh" userId="abe3448a-8e55-4c5f-a8ca-87aa62e75e8e" providerId="ADAL" clId="{272D3195-BE40-4F7B-8511-8303EF50E7B7}" dt="2024-01-18T16:23:44.395" v="1008" actId="26606"/>
          <ac:spMkLst>
            <pc:docMk/>
            <pc:sldMk cId="848261646" sldId="293"/>
            <ac:spMk id="3" creationId="{18E970DD-E0CC-C2AE-C161-FD5F272EF879}"/>
          </ac:spMkLst>
        </pc:spChg>
        <pc:spChg chg="add">
          <ac:chgData name="Hamed Hamzeh" userId="abe3448a-8e55-4c5f-a8ca-87aa62e75e8e" providerId="ADAL" clId="{272D3195-BE40-4F7B-8511-8303EF50E7B7}" dt="2024-01-18T16:23:44.395" v="1008" actId="26606"/>
          <ac:spMkLst>
            <pc:docMk/>
            <pc:sldMk cId="848261646" sldId="293"/>
            <ac:spMk id="9" creationId="{A8384FB5-9ADC-4DDC-881B-597D56F5B15D}"/>
          </ac:spMkLst>
        </pc:spChg>
        <pc:spChg chg="add">
          <ac:chgData name="Hamed Hamzeh" userId="abe3448a-8e55-4c5f-a8ca-87aa62e75e8e" providerId="ADAL" clId="{272D3195-BE40-4F7B-8511-8303EF50E7B7}" dt="2024-01-18T16:23:44.395" v="1008" actId="26606"/>
          <ac:spMkLst>
            <pc:docMk/>
            <pc:sldMk cId="848261646" sldId="293"/>
            <ac:spMk id="11" creationId="{1199E1B1-A8C0-4FE8-A5A8-1CB41D69F857}"/>
          </ac:spMkLst>
        </pc:spChg>
        <pc:spChg chg="add">
          <ac:chgData name="Hamed Hamzeh" userId="abe3448a-8e55-4c5f-a8ca-87aa62e75e8e" providerId="ADAL" clId="{272D3195-BE40-4F7B-8511-8303EF50E7B7}" dt="2024-01-18T16:23:44.395" v="1008" actId="26606"/>
          <ac:spMkLst>
            <pc:docMk/>
            <pc:sldMk cId="848261646" sldId="293"/>
            <ac:spMk id="13" creationId="{84A8DE83-DE75-4B41-9DB4-A7EC0B0DEC0B}"/>
          </ac:spMkLst>
        </pc:spChg>
        <pc:spChg chg="add">
          <ac:chgData name="Hamed Hamzeh" userId="abe3448a-8e55-4c5f-a8ca-87aa62e75e8e" providerId="ADAL" clId="{272D3195-BE40-4F7B-8511-8303EF50E7B7}" dt="2024-01-18T16:23:44.395" v="1008" actId="26606"/>
          <ac:spMkLst>
            <pc:docMk/>
            <pc:sldMk cId="848261646" sldId="293"/>
            <ac:spMk id="15" creationId="{A7009A0A-BEF5-4EAC-AF15-E4F9F002E239}"/>
          </ac:spMkLst>
        </pc:spChg>
        <pc:picChg chg="add mod">
          <ac:chgData name="Hamed Hamzeh" userId="abe3448a-8e55-4c5f-a8ca-87aa62e75e8e" providerId="ADAL" clId="{272D3195-BE40-4F7B-8511-8303EF50E7B7}" dt="2024-01-18T16:23:44.395" v="1008" actId="26606"/>
          <ac:picMkLst>
            <pc:docMk/>
            <pc:sldMk cId="848261646" sldId="293"/>
            <ac:picMk id="4" creationId="{3AB479FB-8675-50F6-C51B-57AFAA4FC479}"/>
          </ac:picMkLst>
        </pc:picChg>
      </pc:sldChg>
      <pc:sldChg chg="addSp delSp modSp new mod setBg">
        <pc:chgData name="Hamed Hamzeh" userId="abe3448a-8e55-4c5f-a8ca-87aa62e75e8e" providerId="ADAL" clId="{272D3195-BE40-4F7B-8511-8303EF50E7B7}" dt="2024-01-18T16:24:09.025" v="1013" actId="26606"/>
        <pc:sldMkLst>
          <pc:docMk/>
          <pc:sldMk cId="3540882300" sldId="294"/>
        </pc:sldMkLst>
        <pc:spChg chg="mod">
          <ac:chgData name="Hamed Hamzeh" userId="abe3448a-8e55-4c5f-a8ca-87aa62e75e8e" providerId="ADAL" clId="{272D3195-BE40-4F7B-8511-8303EF50E7B7}" dt="2024-01-18T16:24:09.025" v="1013" actId="26606"/>
          <ac:spMkLst>
            <pc:docMk/>
            <pc:sldMk cId="3540882300" sldId="294"/>
            <ac:spMk id="2" creationId="{37396E7C-91FC-D1CE-8ECE-66803331274A}"/>
          </ac:spMkLst>
        </pc:spChg>
        <pc:spChg chg="del">
          <ac:chgData name="Hamed Hamzeh" userId="abe3448a-8e55-4c5f-a8ca-87aa62e75e8e" providerId="ADAL" clId="{272D3195-BE40-4F7B-8511-8303EF50E7B7}" dt="2024-01-18T16:24:09.025" v="1013" actId="26606"/>
          <ac:spMkLst>
            <pc:docMk/>
            <pc:sldMk cId="3540882300" sldId="294"/>
            <ac:spMk id="3" creationId="{13B63856-69A5-2998-B457-E1E03F028854}"/>
          </ac:spMkLst>
        </pc:spChg>
        <pc:spChg chg="add">
          <ac:chgData name="Hamed Hamzeh" userId="abe3448a-8e55-4c5f-a8ca-87aa62e75e8e" providerId="ADAL" clId="{272D3195-BE40-4F7B-8511-8303EF50E7B7}" dt="2024-01-18T16:24:09.025" v="1013" actId="26606"/>
          <ac:spMkLst>
            <pc:docMk/>
            <pc:sldMk cId="3540882300" sldId="294"/>
            <ac:spMk id="9" creationId="{A8384FB5-9ADC-4DDC-881B-597D56F5B15D}"/>
          </ac:spMkLst>
        </pc:spChg>
        <pc:spChg chg="add">
          <ac:chgData name="Hamed Hamzeh" userId="abe3448a-8e55-4c5f-a8ca-87aa62e75e8e" providerId="ADAL" clId="{272D3195-BE40-4F7B-8511-8303EF50E7B7}" dt="2024-01-18T16:24:09.025" v="1013" actId="26606"/>
          <ac:spMkLst>
            <pc:docMk/>
            <pc:sldMk cId="3540882300" sldId="294"/>
            <ac:spMk id="11" creationId="{1199E1B1-A8C0-4FE8-A5A8-1CB41D69F857}"/>
          </ac:spMkLst>
        </pc:spChg>
        <pc:spChg chg="add">
          <ac:chgData name="Hamed Hamzeh" userId="abe3448a-8e55-4c5f-a8ca-87aa62e75e8e" providerId="ADAL" clId="{272D3195-BE40-4F7B-8511-8303EF50E7B7}" dt="2024-01-18T16:24:09.025" v="1013" actId="26606"/>
          <ac:spMkLst>
            <pc:docMk/>
            <pc:sldMk cId="3540882300" sldId="294"/>
            <ac:spMk id="13" creationId="{84A8DE83-DE75-4B41-9DB4-A7EC0B0DEC0B}"/>
          </ac:spMkLst>
        </pc:spChg>
        <pc:spChg chg="add">
          <ac:chgData name="Hamed Hamzeh" userId="abe3448a-8e55-4c5f-a8ca-87aa62e75e8e" providerId="ADAL" clId="{272D3195-BE40-4F7B-8511-8303EF50E7B7}" dt="2024-01-18T16:24:09.025" v="1013" actId="26606"/>
          <ac:spMkLst>
            <pc:docMk/>
            <pc:sldMk cId="3540882300" sldId="294"/>
            <ac:spMk id="15" creationId="{A7009A0A-BEF5-4EAC-AF15-E4F9F002E239}"/>
          </ac:spMkLst>
        </pc:spChg>
        <pc:picChg chg="add mod">
          <ac:chgData name="Hamed Hamzeh" userId="abe3448a-8e55-4c5f-a8ca-87aa62e75e8e" providerId="ADAL" clId="{272D3195-BE40-4F7B-8511-8303EF50E7B7}" dt="2024-01-18T16:24:09.025" v="1013" actId="26606"/>
          <ac:picMkLst>
            <pc:docMk/>
            <pc:sldMk cId="3540882300" sldId="294"/>
            <ac:picMk id="4" creationId="{44B492C9-B53E-30BD-1959-18CDAE309343}"/>
          </ac:picMkLst>
        </pc:picChg>
      </pc:sldChg>
      <pc:sldChg chg="addSp delSp modSp new mod setBg">
        <pc:chgData name="Hamed Hamzeh" userId="abe3448a-8e55-4c5f-a8ca-87aa62e75e8e" providerId="ADAL" clId="{272D3195-BE40-4F7B-8511-8303EF50E7B7}" dt="2024-01-18T16:24:35.319" v="1018" actId="26606"/>
        <pc:sldMkLst>
          <pc:docMk/>
          <pc:sldMk cId="1394374600" sldId="295"/>
        </pc:sldMkLst>
        <pc:spChg chg="mod">
          <ac:chgData name="Hamed Hamzeh" userId="abe3448a-8e55-4c5f-a8ca-87aa62e75e8e" providerId="ADAL" clId="{272D3195-BE40-4F7B-8511-8303EF50E7B7}" dt="2024-01-18T16:24:35.319" v="1018" actId="26606"/>
          <ac:spMkLst>
            <pc:docMk/>
            <pc:sldMk cId="1394374600" sldId="295"/>
            <ac:spMk id="2" creationId="{32F1E3B9-0D8A-BA5F-9F5F-92E7814626EE}"/>
          </ac:spMkLst>
        </pc:spChg>
        <pc:spChg chg="del">
          <ac:chgData name="Hamed Hamzeh" userId="abe3448a-8e55-4c5f-a8ca-87aa62e75e8e" providerId="ADAL" clId="{272D3195-BE40-4F7B-8511-8303EF50E7B7}" dt="2024-01-18T16:24:21.539" v="1016"/>
          <ac:spMkLst>
            <pc:docMk/>
            <pc:sldMk cId="1394374600" sldId="295"/>
            <ac:spMk id="3" creationId="{90AC5309-B2AB-3E33-4C6F-099AD882D35D}"/>
          </ac:spMkLst>
        </pc:spChg>
        <pc:spChg chg="add del">
          <ac:chgData name="Hamed Hamzeh" userId="abe3448a-8e55-4c5f-a8ca-87aa62e75e8e" providerId="ADAL" clId="{272D3195-BE40-4F7B-8511-8303EF50E7B7}" dt="2024-01-18T16:24:35.319" v="1018" actId="26606"/>
          <ac:spMkLst>
            <pc:docMk/>
            <pc:sldMk cId="1394374600" sldId="295"/>
            <ac:spMk id="9" creationId="{A4AC5506-6312-4701-8D3C-40187889A947}"/>
          </ac:spMkLst>
        </pc:spChg>
        <pc:spChg chg="add">
          <ac:chgData name="Hamed Hamzeh" userId="abe3448a-8e55-4c5f-a8ca-87aa62e75e8e" providerId="ADAL" clId="{272D3195-BE40-4F7B-8511-8303EF50E7B7}" dt="2024-01-18T16:24:35.319" v="1018" actId="26606"/>
          <ac:spMkLst>
            <pc:docMk/>
            <pc:sldMk cId="1394374600" sldId="295"/>
            <ac:spMk id="14" creationId="{A8384FB5-9ADC-4DDC-881B-597D56F5B15D}"/>
          </ac:spMkLst>
        </pc:spChg>
        <pc:spChg chg="add">
          <ac:chgData name="Hamed Hamzeh" userId="abe3448a-8e55-4c5f-a8ca-87aa62e75e8e" providerId="ADAL" clId="{272D3195-BE40-4F7B-8511-8303EF50E7B7}" dt="2024-01-18T16:24:35.319" v="1018" actId="26606"/>
          <ac:spMkLst>
            <pc:docMk/>
            <pc:sldMk cId="1394374600" sldId="295"/>
            <ac:spMk id="16" creationId="{1199E1B1-A8C0-4FE8-A5A8-1CB41D69F857}"/>
          </ac:spMkLst>
        </pc:spChg>
        <pc:spChg chg="add">
          <ac:chgData name="Hamed Hamzeh" userId="abe3448a-8e55-4c5f-a8ca-87aa62e75e8e" providerId="ADAL" clId="{272D3195-BE40-4F7B-8511-8303EF50E7B7}" dt="2024-01-18T16:24:35.319" v="1018" actId="26606"/>
          <ac:spMkLst>
            <pc:docMk/>
            <pc:sldMk cId="1394374600" sldId="295"/>
            <ac:spMk id="18" creationId="{84A8DE83-DE75-4B41-9DB4-A7EC0B0DEC0B}"/>
          </ac:spMkLst>
        </pc:spChg>
        <pc:spChg chg="add">
          <ac:chgData name="Hamed Hamzeh" userId="abe3448a-8e55-4c5f-a8ca-87aa62e75e8e" providerId="ADAL" clId="{272D3195-BE40-4F7B-8511-8303EF50E7B7}" dt="2024-01-18T16:24:35.319" v="1018" actId="26606"/>
          <ac:spMkLst>
            <pc:docMk/>
            <pc:sldMk cId="1394374600" sldId="295"/>
            <ac:spMk id="20" creationId="{A7009A0A-BEF5-4EAC-AF15-E4F9F002E239}"/>
          </ac:spMkLst>
        </pc:spChg>
        <pc:picChg chg="add mod">
          <ac:chgData name="Hamed Hamzeh" userId="abe3448a-8e55-4c5f-a8ca-87aa62e75e8e" providerId="ADAL" clId="{272D3195-BE40-4F7B-8511-8303EF50E7B7}" dt="2024-01-18T16:24:35.319" v="1018" actId="26606"/>
          <ac:picMkLst>
            <pc:docMk/>
            <pc:sldMk cId="1394374600" sldId="295"/>
            <ac:picMk id="4" creationId="{6441FAFE-08CB-2399-E888-574A193450BD}"/>
          </ac:picMkLst>
        </pc:picChg>
      </pc:sldChg>
    </pc:docChg>
  </pc:docChgLst>
  <pc:docChgLst>
    <pc:chgData name="Hamed Hamzeh" userId="abe3448a-8e55-4c5f-a8ca-87aa62e75e8e" providerId="ADAL" clId="{18C7C819-2BFE-42AF-B819-F83EEA918D11}"/>
    <pc:docChg chg="undo custSel addSld delSld modSld sldOrd">
      <pc:chgData name="Hamed Hamzeh" userId="abe3448a-8e55-4c5f-a8ca-87aa62e75e8e" providerId="ADAL" clId="{18C7C819-2BFE-42AF-B819-F83EEA918D11}" dt="2024-02-09T15:30:40.240" v="684" actId="207"/>
      <pc:docMkLst>
        <pc:docMk/>
      </pc:docMkLst>
      <pc:sldChg chg="ord">
        <pc:chgData name="Hamed Hamzeh" userId="abe3448a-8e55-4c5f-a8ca-87aa62e75e8e" providerId="ADAL" clId="{18C7C819-2BFE-42AF-B819-F83EEA918D11}" dt="2024-02-09T13:40:00.238" v="154"/>
        <pc:sldMkLst>
          <pc:docMk/>
          <pc:sldMk cId="3855532716" sldId="258"/>
        </pc:sldMkLst>
      </pc:sldChg>
      <pc:sldChg chg="ord">
        <pc:chgData name="Hamed Hamzeh" userId="abe3448a-8e55-4c5f-a8ca-87aa62e75e8e" providerId="ADAL" clId="{18C7C819-2BFE-42AF-B819-F83EEA918D11}" dt="2024-02-09T13:21:54.544" v="50"/>
        <pc:sldMkLst>
          <pc:docMk/>
          <pc:sldMk cId="3444667453" sldId="262"/>
        </pc:sldMkLst>
      </pc:sldChg>
      <pc:sldChg chg="del">
        <pc:chgData name="Hamed Hamzeh" userId="abe3448a-8e55-4c5f-a8ca-87aa62e75e8e" providerId="ADAL" clId="{18C7C819-2BFE-42AF-B819-F83EEA918D11}" dt="2024-02-09T13:52:16.145" v="242" actId="47"/>
        <pc:sldMkLst>
          <pc:docMk/>
          <pc:sldMk cId="2569983038" sldId="263"/>
        </pc:sldMkLst>
      </pc:sldChg>
      <pc:sldChg chg="modSp mod">
        <pc:chgData name="Hamed Hamzeh" userId="abe3448a-8e55-4c5f-a8ca-87aa62e75e8e" providerId="ADAL" clId="{18C7C819-2BFE-42AF-B819-F83EEA918D11}" dt="2024-02-09T14:24:08.560" v="342" actId="12269"/>
        <pc:sldMkLst>
          <pc:docMk/>
          <pc:sldMk cId="106352116" sldId="265"/>
        </pc:sldMkLst>
        <pc:graphicFrameChg chg="mod modGraphic">
          <ac:chgData name="Hamed Hamzeh" userId="abe3448a-8e55-4c5f-a8ca-87aa62e75e8e" providerId="ADAL" clId="{18C7C819-2BFE-42AF-B819-F83EEA918D11}" dt="2024-02-09T14:24:08.560" v="342" actId="12269"/>
          <ac:graphicFrameMkLst>
            <pc:docMk/>
            <pc:sldMk cId="106352116" sldId="265"/>
            <ac:graphicFrameMk id="5" creationId="{D3264783-23CB-6CD3-FCFF-8422D57E735A}"/>
          </ac:graphicFrameMkLst>
        </pc:graphicFrameChg>
      </pc:sldChg>
      <pc:sldChg chg="modSp ord">
        <pc:chgData name="Hamed Hamzeh" userId="abe3448a-8e55-4c5f-a8ca-87aa62e75e8e" providerId="ADAL" clId="{18C7C819-2BFE-42AF-B819-F83EEA918D11}" dt="2024-02-09T15:07:42.130" v="594"/>
        <pc:sldMkLst>
          <pc:docMk/>
          <pc:sldMk cId="2182126456" sldId="266"/>
        </pc:sldMkLst>
        <pc:graphicFrameChg chg="mod">
          <ac:chgData name="Hamed Hamzeh" userId="abe3448a-8e55-4c5f-a8ca-87aa62e75e8e" providerId="ADAL" clId="{18C7C819-2BFE-42AF-B819-F83EEA918D11}" dt="2024-02-09T14:31:21.397" v="377"/>
          <ac:graphicFrameMkLst>
            <pc:docMk/>
            <pc:sldMk cId="2182126456" sldId="266"/>
            <ac:graphicFrameMk id="5" creationId="{824E8D1E-4174-8F91-3C1D-55855E13F1A5}"/>
          </ac:graphicFrameMkLst>
        </pc:graphicFrameChg>
      </pc:sldChg>
      <pc:sldChg chg="del">
        <pc:chgData name="Hamed Hamzeh" userId="abe3448a-8e55-4c5f-a8ca-87aa62e75e8e" providerId="ADAL" clId="{18C7C819-2BFE-42AF-B819-F83EEA918D11}" dt="2024-02-09T15:04:51.096" v="585" actId="47"/>
        <pc:sldMkLst>
          <pc:docMk/>
          <pc:sldMk cId="113148009" sldId="267"/>
        </pc:sldMkLst>
      </pc:sldChg>
      <pc:sldChg chg="ord">
        <pc:chgData name="Hamed Hamzeh" userId="abe3448a-8e55-4c5f-a8ca-87aa62e75e8e" providerId="ADAL" clId="{18C7C819-2BFE-42AF-B819-F83EEA918D11}" dt="2024-02-09T15:07:48.671" v="596"/>
        <pc:sldMkLst>
          <pc:docMk/>
          <pc:sldMk cId="4286912567" sldId="268"/>
        </pc:sldMkLst>
      </pc:sldChg>
      <pc:sldChg chg="ord">
        <pc:chgData name="Hamed Hamzeh" userId="abe3448a-8e55-4c5f-a8ca-87aa62e75e8e" providerId="ADAL" clId="{18C7C819-2BFE-42AF-B819-F83EEA918D11}" dt="2024-02-09T15:05:37.625" v="589"/>
        <pc:sldMkLst>
          <pc:docMk/>
          <pc:sldMk cId="1185422588" sldId="269"/>
        </pc:sldMkLst>
      </pc:sldChg>
      <pc:sldChg chg="del">
        <pc:chgData name="Hamed Hamzeh" userId="abe3448a-8e55-4c5f-a8ca-87aa62e75e8e" providerId="ADAL" clId="{18C7C819-2BFE-42AF-B819-F83EEA918D11}" dt="2024-02-09T15:04:20.553" v="577" actId="47"/>
        <pc:sldMkLst>
          <pc:docMk/>
          <pc:sldMk cId="3128125335" sldId="270"/>
        </pc:sldMkLst>
      </pc:sldChg>
      <pc:sldChg chg="add del">
        <pc:chgData name="Hamed Hamzeh" userId="abe3448a-8e55-4c5f-a8ca-87aa62e75e8e" providerId="ADAL" clId="{18C7C819-2BFE-42AF-B819-F83EEA918D11}" dt="2024-02-09T15:04:34.903" v="583" actId="47"/>
        <pc:sldMkLst>
          <pc:docMk/>
          <pc:sldMk cId="621366298" sldId="271"/>
        </pc:sldMkLst>
      </pc:sldChg>
      <pc:sldChg chg="del">
        <pc:chgData name="Hamed Hamzeh" userId="abe3448a-8e55-4c5f-a8ca-87aa62e75e8e" providerId="ADAL" clId="{18C7C819-2BFE-42AF-B819-F83EEA918D11}" dt="2024-02-09T15:04:30.339" v="580" actId="47"/>
        <pc:sldMkLst>
          <pc:docMk/>
          <pc:sldMk cId="3915185472" sldId="272"/>
        </pc:sldMkLst>
      </pc:sldChg>
      <pc:sldChg chg="modSp mod">
        <pc:chgData name="Hamed Hamzeh" userId="abe3448a-8e55-4c5f-a8ca-87aa62e75e8e" providerId="ADAL" clId="{18C7C819-2BFE-42AF-B819-F83EEA918D11}" dt="2024-02-09T14:56:00.252" v="509" actId="26606"/>
        <pc:sldMkLst>
          <pc:docMk/>
          <pc:sldMk cId="3690423328" sldId="284"/>
        </pc:sldMkLst>
        <pc:graphicFrameChg chg="modGraphic">
          <ac:chgData name="Hamed Hamzeh" userId="abe3448a-8e55-4c5f-a8ca-87aa62e75e8e" providerId="ADAL" clId="{18C7C819-2BFE-42AF-B819-F83EEA918D11}" dt="2024-02-09T14:56:00.252" v="509" actId="26606"/>
          <ac:graphicFrameMkLst>
            <pc:docMk/>
            <pc:sldMk cId="3690423328" sldId="284"/>
            <ac:graphicFrameMk id="5" creationId="{E105DCB8-2A90-9D48-B2C1-B1056446DC6E}"/>
          </ac:graphicFrameMkLst>
        </pc:graphicFrameChg>
      </pc:sldChg>
      <pc:sldChg chg="del">
        <pc:chgData name="Hamed Hamzeh" userId="abe3448a-8e55-4c5f-a8ca-87aa62e75e8e" providerId="ADAL" clId="{18C7C819-2BFE-42AF-B819-F83EEA918D11}" dt="2024-02-09T15:04:37.337" v="584" actId="47"/>
        <pc:sldMkLst>
          <pc:docMk/>
          <pc:sldMk cId="3391697790" sldId="286"/>
        </pc:sldMkLst>
      </pc:sldChg>
      <pc:sldChg chg="addSp delSp modSp new mod ord">
        <pc:chgData name="Hamed Hamzeh" userId="abe3448a-8e55-4c5f-a8ca-87aa62e75e8e" providerId="ADAL" clId="{18C7C819-2BFE-42AF-B819-F83EEA918D11}" dt="2024-02-09T13:49:12.405" v="239" actId="20577"/>
        <pc:sldMkLst>
          <pc:docMk/>
          <pc:sldMk cId="225481579" sldId="296"/>
        </pc:sldMkLst>
        <pc:spChg chg="mod">
          <ac:chgData name="Hamed Hamzeh" userId="abe3448a-8e55-4c5f-a8ca-87aa62e75e8e" providerId="ADAL" clId="{18C7C819-2BFE-42AF-B819-F83EEA918D11}" dt="2024-02-09T13:15:03.314" v="3"/>
          <ac:spMkLst>
            <pc:docMk/>
            <pc:sldMk cId="225481579" sldId="296"/>
            <ac:spMk id="2" creationId="{E4B6892C-A659-DB01-673A-20B6C6A314BA}"/>
          </ac:spMkLst>
        </pc:spChg>
        <pc:spChg chg="del mod">
          <ac:chgData name="Hamed Hamzeh" userId="abe3448a-8e55-4c5f-a8ca-87aa62e75e8e" providerId="ADAL" clId="{18C7C819-2BFE-42AF-B819-F83EEA918D11}" dt="2024-02-09T13:49:01.366" v="237" actId="26606"/>
          <ac:spMkLst>
            <pc:docMk/>
            <pc:sldMk cId="225481579" sldId="296"/>
            <ac:spMk id="3" creationId="{28A59EDE-5333-6681-1B9F-13799BB1ED77}"/>
          </ac:spMkLst>
        </pc:spChg>
        <pc:graphicFrameChg chg="add mod">
          <ac:chgData name="Hamed Hamzeh" userId="abe3448a-8e55-4c5f-a8ca-87aa62e75e8e" providerId="ADAL" clId="{18C7C819-2BFE-42AF-B819-F83EEA918D11}" dt="2024-02-09T13:49:12.405" v="239" actId="20577"/>
          <ac:graphicFrameMkLst>
            <pc:docMk/>
            <pc:sldMk cId="225481579" sldId="296"/>
            <ac:graphicFrameMk id="5" creationId="{32D4525A-E431-2865-8679-569783E90809}"/>
          </ac:graphicFrameMkLst>
        </pc:graphicFrameChg>
      </pc:sldChg>
      <pc:sldChg chg="addSp delSp modSp new mod">
        <pc:chgData name="Hamed Hamzeh" userId="abe3448a-8e55-4c5f-a8ca-87aa62e75e8e" providerId="ADAL" clId="{18C7C819-2BFE-42AF-B819-F83EEA918D11}" dt="2024-02-09T13:33:32.136" v="152" actId="207"/>
        <pc:sldMkLst>
          <pc:docMk/>
          <pc:sldMk cId="4090246161" sldId="297"/>
        </pc:sldMkLst>
        <pc:spChg chg="mod">
          <ac:chgData name="Hamed Hamzeh" userId="abe3448a-8e55-4c5f-a8ca-87aa62e75e8e" providerId="ADAL" clId="{18C7C819-2BFE-42AF-B819-F83EEA918D11}" dt="2024-02-09T13:30:54.237" v="87" actId="20577"/>
          <ac:spMkLst>
            <pc:docMk/>
            <pc:sldMk cId="4090246161" sldId="297"/>
            <ac:spMk id="2" creationId="{E619A35A-844B-3578-B85F-08523DF636CB}"/>
          </ac:spMkLst>
        </pc:spChg>
        <pc:spChg chg="del mod">
          <ac:chgData name="Hamed Hamzeh" userId="abe3448a-8e55-4c5f-a8ca-87aa62e75e8e" providerId="ADAL" clId="{18C7C819-2BFE-42AF-B819-F83EEA918D11}" dt="2024-02-09T13:32:57.414" v="150" actId="26606"/>
          <ac:spMkLst>
            <pc:docMk/>
            <pc:sldMk cId="4090246161" sldId="297"/>
            <ac:spMk id="3" creationId="{E87EE2F5-8CDB-36A6-31B2-E8800B51746C}"/>
          </ac:spMkLst>
        </pc:spChg>
        <pc:graphicFrameChg chg="add modGraphic">
          <ac:chgData name="Hamed Hamzeh" userId="abe3448a-8e55-4c5f-a8ca-87aa62e75e8e" providerId="ADAL" clId="{18C7C819-2BFE-42AF-B819-F83EEA918D11}" dt="2024-02-09T13:33:32.136" v="152" actId="207"/>
          <ac:graphicFrameMkLst>
            <pc:docMk/>
            <pc:sldMk cId="4090246161" sldId="297"/>
            <ac:graphicFrameMk id="5" creationId="{F81FB97F-0C63-BF53-DD45-0E7C69308557}"/>
          </ac:graphicFrameMkLst>
        </pc:graphicFrameChg>
      </pc:sldChg>
      <pc:sldChg chg="addSp delSp modSp new mod">
        <pc:chgData name="Hamed Hamzeh" userId="abe3448a-8e55-4c5f-a8ca-87aa62e75e8e" providerId="ADAL" clId="{18C7C819-2BFE-42AF-B819-F83EEA918D11}" dt="2024-02-09T13:41:25.996" v="181" actId="113"/>
        <pc:sldMkLst>
          <pc:docMk/>
          <pc:sldMk cId="697424850" sldId="298"/>
        </pc:sldMkLst>
        <pc:spChg chg="mod">
          <ac:chgData name="Hamed Hamzeh" userId="abe3448a-8e55-4c5f-a8ca-87aa62e75e8e" providerId="ADAL" clId="{18C7C819-2BFE-42AF-B819-F83EEA918D11}" dt="2024-02-09T13:40:24.662" v="166"/>
          <ac:spMkLst>
            <pc:docMk/>
            <pc:sldMk cId="697424850" sldId="298"/>
            <ac:spMk id="2" creationId="{E32C8B5C-2095-DD9D-E197-F57D7B802ECF}"/>
          </ac:spMkLst>
        </pc:spChg>
        <pc:spChg chg="add del mod">
          <ac:chgData name="Hamed Hamzeh" userId="abe3448a-8e55-4c5f-a8ca-87aa62e75e8e" providerId="ADAL" clId="{18C7C819-2BFE-42AF-B819-F83EEA918D11}" dt="2024-02-09T13:41:10.777" v="179" actId="26606"/>
          <ac:spMkLst>
            <pc:docMk/>
            <pc:sldMk cId="697424850" sldId="298"/>
            <ac:spMk id="3" creationId="{F9FD38C6-59A8-18F5-6A71-8565FBCEBF64}"/>
          </ac:spMkLst>
        </pc:spChg>
        <pc:graphicFrameChg chg="add del">
          <ac:chgData name="Hamed Hamzeh" userId="abe3448a-8e55-4c5f-a8ca-87aa62e75e8e" providerId="ADAL" clId="{18C7C819-2BFE-42AF-B819-F83EEA918D11}" dt="2024-02-09T13:41:02.857" v="175" actId="26606"/>
          <ac:graphicFrameMkLst>
            <pc:docMk/>
            <pc:sldMk cId="697424850" sldId="298"/>
            <ac:graphicFrameMk id="5" creationId="{4A5005BC-73EC-A167-099F-4EFB595078E3}"/>
          </ac:graphicFrameMkLst>
        </pc:graphicFrameChg>
        <pc:graphicFrameChg chg="add mod">
          <ac:chgData name="Hamed Hamzeh" userId="abe3448a-8e55-4c5f-a8ca-87aa62e75e8e" providerId="ADAL" clId="{18C7C819-2BFE-42AF-B819-F83EEA918D11}" dt="2024-02-09T13:41:25.996" v="181" actId="113"/>
          <ac:graphicFrameMkLst>
            <pc:docMk/>
            <pc:sldMk cId="697424850" sldId="298"/>
            <ac:graphicFrameMk id="6" creationId="{A1C9E93F-33E5-189A-7FC6-E9694B589343}"/>
          </ac:graphicFrameMkLst>
        </pc:graphicFrameChg>
      </pc:sldChg>
      <pc:sldChg chg="addSp delSp modSp new mod">
        <pc:chgData name="Hamed Hamzeh" userId="abe3448a-8e55-4c5f-a8ca-87aa62e75e8e" providerId="ADAL" clId="{18C7C819-2BFE-42AF-B819-F83EEA918D11}" dt="2024-02-09T13:46:31.623" v="236" actId="26606"/>
        <pc:sldMkLst>
          <pc:docMk/>
          <pc:sldMk cId="2596526743" sldId="299"/>
        </pc:sldMkLst>
        <pc:spChg chg="mod">
          <ac:chgData name="Hamed Hamzeh" userId="abe3448a-8e55-4c5f-a8ca-87aa62e75e8e" providerId="ADAL" clId="{18C7C819-2BFE-42AF-B819-F83EEA918D11}" dt="2024-02-09T13:46:25.037" v="235" actId="207"/>
          <ac:spMkLst>
            <pc:docMk/>
            <pc:sldMk cId="2596526743" sldId="299"/>
            <ac:spMk id="2" creationId="{9EFDB252-CA3F-4BC6-94EC-B37EB70D011F}"/>
          </ac:spMkLst>
        </pc:spChg>
        <pc:spChg chg="del mod">
          <ac:chgData name="Hamed Hamzeh" userId="abe3448a-8e55-4c5f-a8ca-87aa62e75e8e" providerId="ADAL" clId="{18C7C819-2BFE-42AF-B819-F83EEA918D11}" dt="2024-02-09T13:46:31.623" v="236" actId="26606"/>
          <ac:spMkLst>
            <pc:docMk/>
            <pc:sldMk cId="2596526743" sldId="299"/>
            <ac:spMk id="3" creationId="{3109F2EE-123D-4E4D-0323-73612D8DF264}"/>
          </ac:spMkLst>
        </pc:spChg>
        <pc:graphicFrameChg chg="add">
          <ac:chgData name="Hamed Hamzeh" userId="abe3448a-8e55-4c5f-a8ca-87aa62e75e8e" providerId="ADAL" clId="{18C7C819-2BFE-42AF-B819-F83EEA918D11}" dt="2024-02-09T13:46:31.623" v="236" actId="26606"/>
          <ac:graphicFrameMkLst>
            <pc:docMk/>
            <pc:sldMk cId="2596526743" sldId="299"/>
            <ac:graphicFrameMk id="5" creationId="{951CF97F-9C53-D799-1FE7-DB84A4692206}"/>
          </ac:graphicFrameMkLst>
        </pc:graphicFrameChg>
      </pc:sldChg>
      <pc:sldChg chg="addSp delSp modSp new mod">
        <pc:chgData name="Hamed Hamzeh" userId="abe3448a-8e55-4c5f-a8ca-87aa62e75e8e" providerId="ADAL" clId="{18C7C819-2BFE-42AF-B819-F83EEA918D11}" dt="2024-02-09T14:13:33.089" v="271" actId="12269"/>
        <pc:sldMkLst>
          <pc:docMk/>
          <pc:sldMk cId="1200991066" sldId="300"/>
        </pc:sldMkLst>
        <pc:spChg chg="mod">
          <ac:chgData name="Hamed Hamzeh" userId="abe3448a-8e55-4c5f-a8ca-87aa62e75e8e" providerId="ADAL" clId="{18C7C819-2BFE-42AF-B819-F83EEA918D11}" dt="2024-02-09T13:54:38.681" v="248" actId="27636"/>
          <ac:spMkLst>
            <pc:docMk/>
            <pc:sldMk cId="1200991066" sldId="300"/>
            <ac:spMk id="2" creationId="{B59F4D60-7BF0-1EA3-F7D0-95749F416437}"/>
          </ac:spMkLst>
        </pc:spChg>
        <pc:spChg chg="del mod">
          <ac:chgData name="Hamed Hamzeh" userId="abe3448a-8e55-4c5f-a8ca-87aa62e75e8e" providerId="ADAL" clId="{18C7C819-2BFE-42AF-B819-F83EEA918D11}" dt="2024-02-09T14:12:11.905" v="263" actId="26606"/>
          <ac:spMkLst>
            <pc:docMk/>
            <pc:sldMk cId="1200991066" sldId="300"/>
            <ac:spMk id="3" creationId="{A6E72B72-0833-345F-638A-05737B9090BC}"/>
          </ac:spMkLst>
        </pc:spChg>
        <pc:graphicFrameChg chg="add mod modGraphic">
          <ac:chgData name="Hamed Hamzeh" userId="abe3448a-8e55-4c5f-a8ca-87aa62e75e8e" providerId="ADAL" clId="{18C7C819-2BFE-42AF-B819-F83EEA918D11}" dt="2024-02-09T14:13:33.089" v="271" actId="12269"/>
          <ac:graphicFrameMkLst>
            <pc:docMk/>
            <pc:sldMk cId="1200991066" sldId="300"/>
            <ac:graphicFrameMk id="5" creationId="{7850578A-5DA3-DE97-EF38-7239907F443E}"/>
          </ac:graphicFrameMkLst>
        </pc:graphicFrameChg>
      </pc:sldChg>
      <pc:sldChg chg="new del">
        <pc:chgData name="Hamed Hamzeh" userId="abe3448a-8e55-4c5f-a8ca-87aa62e75e8e" providerId="ADAL" clId="{18C7C819-2BFE-42AF-B819-F83EEA918D11}" dt="2024-02-09T13:51:41.117" v="241" actId="47"/>
        <pc:sldMkLst>
          <pc:docMk/>
          <pc:sldMk cId="2642333063" sldId="300"/>
        </pc:sldMkLst>
      </pc:sldChg>
      <pc:sldChg chg="addSp delSp modSp new del mod">
        <pc:chgData name="Hamed Hamzeh" userId="abe3448a-8e55-4c5f-a8ca-87aa62e75e8e" providerId="ADAL" clId="{18C7C819-2BFE-42AF-B819-F83EEA918D11}" dt="2024-02-09T14:54:08.953" v="465" actId="47"/>
        <pc:sldMkLst>
          <pc:docMk/>
          <pc:sldMk cId="3221375733" sldId="301"/>
        </pc:sldMkLst>
        <pc:spChg chg="mod">
          <ac:chgData name="Hamed Hamzeh" userId="abe3448a-8e55-4c5f-a8ca-87aa62e75e8e" providerId="ADAL" clId="{18C7C819-2BFE-42AF-B819-F83EEA918D11}" dt="2024-02-09T14:14:16.940" v="276" actId="113"/>
          <ac:spMkLst>
            <pc:docMk/>
            <pc:sldMk cId="3221375733" sldId="301"/>
            <ac:spMk id="2" creationId="{665ABFFC-4A59-4AFB-75EB-BA02AD85B481}"/>
          </ac:spMkLst>
        </pc:spChg>
        <pc:spChg chg="add del mod">
          <ac:chgData name="Hamed Hamzeh" userId="abe3448a-8e55-4c5f-a8ca-87aa62e75e8e" providerId="ADAL" clId="{18C7C819-2BFE-42AF-B819-F83EEA918D11}" dt="2024-02-09T14:16:18.383" v="334" actId="26606"/>
          <ac:spMkLst>
            <pc:docMk/>
            <pc:sldMk cId="3221375733" sldId="301"/>
            <ac:spMk id="3" creationId="{B4B12E74-4683-D3F7-2475-CCA59CCC270A}"/>
          </ac:spMkLst>
        </pc:spChg>
        <pc:spChg chg="add mod">
          <ac:chgData name="Hamed Hamzeh" userId="abe3448a-8e55-4c5f-a8ca-87aa62e75e8e" providerId="ADAL" clId="{18C7C819-2BFE-42AF-B819-F83EEA918D11}" dt="2024-02-09T14:53:51.695" v="464" actId="5793"/>
          <ac:spMkLst>
            <pc:docMk/>
            <pc:sldMk cId="3221375733" sldId="301"/>
            <ac:spMk id="4" creationId="{3316335C-E8FC-DFC8-EEF9-1E252362E0E6}"/>
          </ac:spMkLst>
        </pc:spChg>
        <pc:graphicFrameChg chg="add del">
          <ac:chgData name="Hamed Hamzeh" userId="abe3448a-8e55-4c5f-a8ca-87aa62e75e8e" providerId="ADAL" clId="{18C7C819-2BFE-42AF-B819-F83EEA918D11}" dt="2024-02-09T14:15:14.428" v="286" actId="26606"/>
          <ac:graphicFrameMkLst>
            <pc:docMk/>
            <pc:sldMk cId="3221375733" sldId="301"/>
            <ac:graphicFrameMk id="5" creationId="{632128DB-6916-714F-D40F-8A0FE5D51965}"/>
          </ac:graphicFrameMkLst>
        </pc:graphicFrameChg>
        <pc:graphicFrameChg chg="add del mod">
          <ac:chgData name="Hamed Hamzeh" userId="abe3448a-8e55-4c5f-a8ca-87aa62e75e8e" providerId="ADAL" clId="{18C7C819-2BFE-42AF-B819-F83EEA918D11}" dt="2024-02-09T14:52:58.851" v="441" actId="478"/>
          <ac:graphicFrameMkLst>
            <pc:docMk/>
            <pc:sldMk cId="3221375733" sldId="301"/>
            <ac:graphicFrameMk id="6" creationId="{42E7F46F-8D38-FCEE-57B9-AAFA710B36D9}"/>
          </ac:graphicFrameMkLst>
        </pc:graphicFrameChg>
        <pc:graphicFrameChg chg="add del">
          <ac:chgData name="Hamed Hamzeh" userId="abe3448a-8e55-4c5f-a8ca-87aa62e75e8e" providerId="ADAL" clId="{18C7C819-2BFE-42AF-B819-F83EEA918D11}" dt="2024-02-09T14:15:15.938" v="288" actId="26606"/>
          <ac:graphicFrameMkLst>
            <pc:docMk/>
            <pc:sldMk cId="3221375733" sldId="301"/>
            <ac:graphicFrameMk id="7" creationId="{8CD912D8-B203-BA35-305B-EBE4A219E430}"/>
          </ac:graphicFrameMkLst>
        </pc:graphicFrameChg>
        <pc:graphicFrameChg chg="add del">
          <ac:chgData name="Hamed Hamzeh" userId="abe3448a-8e55-4c5f-a8ca-87aa62e75e8e" providerId="ADAL" clId="{18C7C819-2BFE-42AF-B819-F83EEA918D11}" dt="2024-02-09T14:15:26.242" v="290" actId="26606"/>
          <ac:graphicFrameMkLst>
            <pc:docMk/>
            <pc:sldMk cId="3221375733" sldId="301"/>
            <ac:graphicFrameMk id="9" creationId="{632128DB-6916-714F-D40F-8A0FE5D51965}"/>
          </ac:graphicFrameMkLst>
        </pc:graphicFrameChg>
      </pc:sldChg>
      <pc:sldChg chg="addSp delSp modSp new mod setBg">
        <pc:chgData name="Hamed Hamzeh" userId="abe3448a-8e55-4c5f-a8ca-87aa62e75e8e" providerId="ADAL" clId="{18C7C819-2BFE-42AF-B819-F83EEA918D11}" dt="2024-02-09T14:33:13.525" v="388" actId="12100"/>
        <pc:sldMkLst>
          <pc:docMk/>
          <pc:sldMk cId="2944600178" sldId="302"/>
        </pc:sldMkLst>
        <pc:spChg chg="mod">
          <ac:chgData name="Hamed Hamzeh" userId="abe3448a-8e55-4c5f-a8ca-87aa62e75e8e" providerId="ADAL" clId="{18C7C819-2BFE-42AF-B819-F83EEA918D11}" dt="2024-02-09T14:31:04.691" v="376"/>
          <ac:spMkLst>
            <pc:docMk/>
            <pc:sldMk cId="2944600178" sldId="302"/>
            <ac:spMk id="2" creationId="{CF68C0CD-FA9C-07AB-F325-026BC4E7B30A}"/>
          </ac:spMkLst>
        </pc:spChg>
        <pc:spChg chg="add del mod">
          <ac:chgData name="Hamed Hamzeh" userId="abe3448a-8e55-4c5f-a8ca-87aa62e75e8e" providerId="ADAL" clId="{18C7C819-2BFE-42AF-B819-F83EEA918D11}" dt="2024-02-09T14:31:31.619" v="379" actId="26606"/>
          <ac:spMkLst>
            <pc:docMk/>
            <pc:sldMk cId="2944600178" sldId="302"/>
            <ac:spMk id="3" creationId="{E0A9EE42-3AF2-924C-C991-4F4316FFFD60}"/>
          </ac:spMkLst>
        </pc:spChg>
        <pc:graphicFrameChg chg="add del">
          <ac:chgData name="Hamed Hamzeh" userId="abe3448a-8e55-4c5f-a8ca-87aa62e75e8e" providerId="ADAL" clId="{18C7C819-2BFE-42AF-B819-F83EEA918D11}" dt="2024-02-09T14:30:04.978" v="372" actId="26606"/>
          <ac:graphicFrameMkLst>
            <pc:docMk/>
            <pc:sldMk cId="2944600178" sldId="302"/>
            <ac:graphicFrameMk id="5" creationId="{64688D63-AC96-9EDB-DDBD-1D9989EB07DA}"/>
          </ac:graphicFrameMkLst>
        </pc:graphicFrameChg>
        <pc:graphicFrameChg chg="add mod modGraphic">
          <ac:chgData name="Hamed Hamzeh" userId="abe3448a-8e55-4c5f-a8ca-87aa62e75e8e" providerId="ADAL" clId="{18C7C819-2BFE-42AF-B819-F83EEA918D11}" dt="2024-02-09T14:33:13.525" v="388" actId="12100"/>
          <ac:graphicFrameMkLst>
            <pc:docMk/>
            <pc:sldMk cId="2944600178" sldId="302"/>
            <ac:graphicFrameMk id="6" creationId="{6CC58A43-81AE-6BD8-75F9-AE28C7281F83}"/>
          </ac:graphicFrameMkLst>
        </pc:graphicFrameChg>
        <pc:graphicFrameChg chg="add del">
          <ac:chgData name="Hamed Hamzeh" userId="abe3448a-8e55-4c5f-a8ca-87aa62e75e8e" providerId="ADAL" clId="{18C7C819-2BFE-42AF-B819-F83EEA918D11}" dt="2024-02-09T14:30:08.514" v="374" actId="26606"/>
          <ac:graphicFrameMkLst>
            <pc:docMk/>
            <pc:sldMk cId="2944600178" sldId="302"/>
            <ac:graphicFrameMk id="7" creationId="{285971DC-F609-DEB3-BB8A-0006AEA95553}"/>
          </ac:graphicFrameMkLst>
        </pc:graphicFrameChg>
      </pc:sldChg>
      <pc:sldChg chg="modSp new del mod">
        <pc:chgData name="Hamed Hamzeh" userId="abe3448a-8e55-4c5f-a8ca-87aa62e75e8e" providerId="ADAL" clId="{18C7C819-2BFE-42AF-B819-F83EEA918D11}" dt="2024-02-09T14:17:55.547" v="340" actId="47"/>
        <pc:sldMkLst>
          <pc:docMk/>
          <pc:sldMk cId="3617147854" sldId="302"/>
        </pc:sldMkLst>
        <pc:spChg chg="mod">
          <ac:chgData name="Hamed Hamzeh" userId="abe3448a-8e55-4c5f-a8ca-87aa62e75e8e" providerId="ADAL" clId="{18C7C819-2BFE-42AF-B819-F83EEA918D11}" dt="2024-02-09T14:16:33.206" v="339" actId="20577"/>
          <ac:spMkLst>
            <pc:docMk/>
            <pc:sldMk cId="3617147854" sldId="302"/>
            <ac:spMk id="2" creationId="{D57494E6-452C-5372-376C-B212F29FF1F4}"/>
          </ac:spMkLst>
        </pc:spChg>
      </pc:sldChg>
      <pc:sldChg chg="addSp delSp modSp new del mod">
        <pc:chgData name="Hamed Hamzeh" userId="abe3448a-8e55-4c5f-a8ca-87aa62e75e8e" providerId="ADAL" clId="{18C7C819-2BFE-42AF-B819-F83EEA918D11}" dt="2024-02-09T14:36:33.439" v="408" actId="47"/>
        <pc:sldMkLst>
          <pc:docMk/>
          <pc:sldMk cId="1796126945" sldId="303"/>
        </pc:sldMkLst>
        <pc:spChg chg="mod">
          <ac:chgData name="Hamed Hamzeh" userId="abe3448a-8e55-4c5f-a8ca-87aa62e75e8e" providerId="ADAL" clId="{18C7C819-2BFE-42AF-B819-F83EEA918D11}" dt="2024-02-09T14:35:04.512" v="393" actId="113"/>
          <ac:spMkLst>
            <pc:docMk/>
            <pc:sldMk cId="1796126945" sldId="303"/>
            <ac:spMk id="2" creationId="{E4A303DE-B37F-6EA1-23DE-AFB2A7B94445}"/>
          </ac:spMkLst>
        </pc:spChg>
        <pc:spChg chg="add del mod">
          <ac:chgData name="Hamed Hamzeh" userId="abe3448a-8e55-4c5f-a8ca-87aa62e75e8e" providerId="ADAL" clId="{18C7C819-2BFE-42AF-B819-F83EEA918D11}" dt="2024-02-09T14:36:27.878" v="407"/>
          <ac:spMkLst>
            <pc:docMk/>
            <pc:sldMk cId="1796126945" sldId="303"/>
            <ac:spMk id="3" creationId="{C2EEFE21-D5C0-4500-5D74-6DF2AF7311F9}"/>
          </ac:spMkLst>
        </pc:spChg>
        <pc:picChg chg="add del mod">
          <ac:chgData name="Hamed Hamzeh" userId="abe3448a-8e55-4c5f-a8ca-87aa62e75e8e" providerId="ADAL" clId="{18C7C819-2BFE-42AF-B819-F83EEA918D11}" dt="2024-02-09T14:36:06.322" v="403" actId="478"/>
          <ac:picMkLst>
            <pc:docMk/>
            <pc:sldMk cId="1796126945" sldId="303"/>
            <ac:picMk id="5" creationId="{D9785D67-7CAB-759D-9ED4-4B4F07135E64}"/>
          </ac:picMkLst>
        </pc:picChg>
        <pc:picChg chg="add del mod ord">
          <ac:chgData name="Hamed Hamzeh" userId="abe3448a-8e55-4c5f-a8ca-87aa62e75e8e" providerId="ADAL" clId="{18C7C819-2BFE-42AF-B819-F83EEA918D11}" dt="2024-02-09T14:36:19.504" v="406" actId="22"/>
          <ac:picMkLst>
            <pc:docMk/>
            <pc:sldMk cId="1796126945" sldId="303"/>
            <ac:picMk id="7" creationId="{E18D025D-C7B4-F8B5-03CB-40BE82E1D33F}"/>
          </ac:picMkLst>
        </pc:picChg>
      </pc:sldChg>
      <pc:sldChg chg="addSp modSp new mod">
        <pc:chgData name="Hamed Hamzeh" userId="abe3448a-8e55-4c5f-a8ca-87aa62e75e8e" providerId="ADAL" clId="{18C7C819-2BFE-42AF-B819-F83EEA918D11}" dt="2024-02-09T14:56:45.562" v="515" actId="1076"/>
        <pc:sldMkLst>
          <pc:docMk/>
          <pc:sldMk cId="2210193084" sldId="303"/>
        </pc:sldMkLst>
        <pc:spChg chg="mod">
          <ac:chgData name="Hamed Hamzeh" userId="abe3448a-8e55-4c5f-a8ca-87aa62e75e8e" providerId="ADAL" clId="{18C7C819-2BFE-42AF-B819-F83EEA918D11}" dt="2024-02-09T14:38:14.869" v="419" actId="20577"/>
          <ac:spMkLst>
            <pc:docMk/>
            <pc:sldMk cId="2210193084" sldId="303"/>
            <ac:spMk id="2" creationId="{97B52793-EF41-7899-9858-F19319F0EE62}"/>
          </ac:spMkLst>
        </pc:spChg>
        <pc:spChg chg="mod">
          <ac:chgData name="Hamed Hamzeh" userId="abe3448a-8e55-4c5f-a8ca-87aa62e75e8e" providerId="ADAL" clId="{18C7C819-2BFE-42AF-B819-F83EEA918D11}" dt="2024-02-09T14:56:20.443" v="510"/>
          <ac:spMkLst>
            <pc:docMk/>
            <pc:sldMk cId="2210193084" sldId="303"/>
            <ac:spMk id="3" creationId="{42F1D0EB-AE92-893F-7491-5B7188A0D4D5}"/>
          </ac:spMkLst>
        </pc:spChg>
        <pc:spChg chg="add">
          <ac:chgData name="Hamed Hamzeh" userId="abe3448a-8e55-4c5f-a8ca-87aa62e75e8e" providerId="ADAL" clId="{18C7C819-2BFE-42AF-B819-F83EEA918D11}" dt="2024-02-09T14:38:38.809" v="422"/>
          <ac:spMkLst>
            <pc:docMk/>
            <pc:sldMk cId="2210193084" sldId="303"/>
            <ac:spMk id="4" creationId="{51EFA5D3-7A35-B068-102A-F93C62211B39}"/>
          </ac:spMkLst>
        </pc:spChg>
        <pc:spChg chg="add mod">
          <ac:chgData name="Hamed Hamzeh" userId="abe3448a-8e55-4c5f-a8ca-87aa62e75e8e" providerId="ADAL" clId="{18C7C819-2BFE-42AF-B819-F83EEA918D11}" dt="2024-02-09T14:56:45.562" v="515" actId="1076"/>
          <ac:spMkLst>
            <pc:docMk/>
            <pc:sldMk cId="2210193084" sldId="303"/>
            <ac:spMk id="6" creationId="{942FA889-74AE-B44C-0766-5314BE108B1D}"/>
          </ac:spMkLst>
        </pc:spChg>
      </pc:sldChg>
      <pc:sldChg chg="modSp new del mod">
        <pc:chgData name="Hamed Hamzeh" userId="abe3448a-8e55-4c5f-a8ca-87aa62e75e8e" providerId="ADAL" clId="{18C7C819-2BFE-42AF-B819-F83EEA918D11}" dt="2024-02-09T14:38:04.173" v="416" actId="47"/>
        <pc:sldMkLst>
          <pc:docMk/>
          <pc:sldMk cId="3768975025" sldId="303"/>
        </pc:sldMkLst>
        <pc:spChg chg="mod">
          <ac:chgData name="Hamed Hamzeh" userId="abe3448a-8e55-4c5f-a8ca-87aa62e75e8e" providerId="ADAL" clId="{18C7C819-2BFE-42AF-B819-F83EEA918D11}" dt="2024-02-09T14:36:38.847" v="412" actId="20577"/>
          <ac:spMkLst>
            <pc:docMk/>
            <pc:sldMk cId="3768975025" sldId="303"/>
            <ac:spMk id="2" creationId="{EE910529-983F-4B47-9D8C-C6F387D294C3}"/>
          </ac:spMkLst>
        </pc:spChg>
        <pc:spChg chg="mod">
          <ac:chgData name="Hamed Hamzeh" userId="abe3448a-8e55-4c5f-a8ca-87aa62e75e8e" providerId="ADAL" clId="{18C7C819-2BFE-42AF-B819-F83EEA918D11}" dt="2024-02-09T14:37:59.458" v="415"/>
          <ac:spMkLst>
            <pc:docMk/>
            <pc:sldMk cId="3768975025" sldId="303"/>
            <ac:spMk id="3" creationId="{2E9D14DF-7BA3-C9B9-BA30-A110960589E6}"/>
          </ac:spMkLst>
        </pc:spChg>
      </pc:sldChg>
      <pc:sldChg chg="addSp delSp modSp new mod">
        <pc:chgData name="Hamed Hamzeh" userId="abe3448a-8e55-4c5f-a8ca-87aa62e75e8e" providerId="ADAL" clId="{18C7C819-2BFE-42AF-B819-F83EEA918D11}" dt="2024-02-09T14:55:49.102" v="508" actId="26606"/>
        <pc:sldMkLst>
          <pc:docMk/>
          <pc:sldMk cId="2597138989" sldId="304"/>
        </pc:sldMkLst>
        <pc:spChg chg="mod">
          <ac:chgData name="Hamed Hamzeh" userId="abe3448a-8e55-4c5f-a8ca-87aa62e75e8e" providerId="ADAL" clId="{18C7C819-2BFE-42AF-B819-F83EEA918D11}" dt="2024-02-09T14:54:34.921" v="495" actId="20577"/>
          <ac:spMkLst>
            <pc:docMk/>
            <pc:sldMk cId="2597138989" sldId="304"/>
            <ac:spMk id="2" creationId="{F6428835-8563-F244-1C82-F06276C2D823}"/>
          </ac:spMkLst>
        </pc:spChg>
        <pc:spChg chg="add del mod">
          <ac:chgData name="Hamed Hamzeh" userId="abe3448a-8e55-4c5f-a8ca-87aa62e75e8e" providerId="ADAL" clId="{18C7C819-2BFE-42AF-B819-F83EEA918D11}" dt="2024-02-09T14:55:49.102" v="508" actId="26606"/>
          <ac:spMkLst>
            <pc:docMk/>
            <pc:sldMk cId="2597138989" sldId="304"/>
            <ac:spMk id="3" creationId="{36373804-2039-AE30-31DF-BFE264671F63}"/>
          </ac:spMkLst>
        </pc:spChg>
        <pc:graphicFrameChg chg="add del">
          <ac:chgData name="Hamed Hamzeh" userId="abe3448a-8e55-4c5f-a8ca-87aa62e75e8e" providerId="ADAL" clId="{18C7C819-2BFE-42AF-B819-F83EEA918D11}" dt="2024-02-09T14:55:17.292" v="499" actId="26606"/>
          <ac:graphicFrameMkLst>
            <pc:docMk/>
            <pc:sldMk cId="2597138989" sldId="304"/>
            <ac:graphicFrameMk id="5" creationId="{916CD80C-EAF0-098D-44A1-DC5FBC21B719}"/>
          </ac:graphicFrameMkLst>
        </pc:graphicFrameChg>
        <pc:graphicFrameChg chg="add del">
          <ac:chgData name="Hamed Hamzeh" userId="abe3448a-8e55-4c5f-a8ca-87aa62e75e8e" providerId="ADAL" clId="{18C7C819-2BFE-42AF-B819-F83EEA918D11}" dt="2024-02-09T14:55:46.049" v="507" actId="26606"/>
          <ac:graphicFrameMkLst>
            <pc:docMk/>
            <pc:sldMk cId="2597138989" sldId="304"/>
            <ac:graphicFrameMk id="6" creationId="{7B07A105-930E-15EA-89A7-7B3394A20289}"/>
          </ac:graphicFrameMkLst>
        </pc:graphicFrameChg>
        <pc:graphicFrameChg chg="add">
          <ac:chgData name="Hamed Hamzeh" userId="abe3448a-8e55-4c5f-a8ca-87aa62e75e8e" providerId="ADAL" clId="{18C7C819-2BFE-42AF-B819-F83EEA918D11}" dt="2024-02-09T14:55:49.102" v="508" actId="26606"/>
          <ac:graphicFrameMkLst>
            <pc:docMk/>
            <pc:sldMk cId="2597138989" sldId="304"/>
            <ac:graphicFrameMk id="7" creationId="{1C0D5120-595C-34EF-9BE4-6F28F67905D1}"/>
          </ac:graphicFrameMkLst>
        </pc:graphicFrameChg>
      </pc:sldChg>
      <pc:sldChg chg="addSp delSp modSp new mod chgLayout">
        <pc:chgData name="Hamed Hamzeh" userId="abe3448a-8e55-4c5f-a8ca-87aa62e75e8e" providerId="ADAL" clId="{18C7C819-2BFE-42AF-B819-F83EEA918D11}" dt="2024-02-09T15:00:55.172" v="551" actId="14100"/>
        <pc:sldMkLst>
          <pc:docMk/>
          <pc:sldMk cId="1049040860" sldId="305"/>
        </pc:sldMkLst>
        <pc:spChg chg="mod ord">
          <ac:chgData name="Hamed Hamzeh" userId="abe3448a-8e55-4c5f-a8ca-87aa62e75e8e" providerId="ADAL" clId="{18C7C819-2BFE-42AF-B819-F83EEA918D11}" dt="2024-02-09T14:59:17.699" v="532" actId="700"/>
          <ac:spMkLst>
            <pc:docMk/>
            <pc:sldMk cId="1049040860" sldId="305"/>
            <ac:spMk id="2" creationId="{57945311-F0D4-E46A-D561-76BF60788876}"/>
          </ac:spMkLst>
        </pc:spChg>
        <pc:spChg chg="del">
          <ac:chgData name="Hamed Hamzeh" userId="abe3448a-8e55-4c5f-a8ca-87aa62e75e8e" providerId="ADAL" clId="{18C7C819-2BFE-42AF-B819-F83EEA918D11}" dt="2024-02-09T14:58:48.830" v="523" actId="931"/>
          <ac:spMkLst>
            <pc:docMk/>
            <pc:sldMk cId="1049040860" sldId="305"/>
            <ac:spMk id="3" creationId="{EB490019-F19E-9A70-4926-D01AEB144DE1}"/>
          </ac:spMkLst>
        </pc:spChg>
        <pc:spChg chg="add del mod">
          <ac:chgData name="Hamed Hamzeh" userId="abe3448a-8e55-4c5f-a8ca-87aa62e75e8e" providerId="ADAL" clId="{18C7C819-2BFE-42AF-B819-F83EEA918D11}" dt="2024-02-09T14:59:43.181" v="538" actId="26606"/>
          <ac:spMkLst>
            <pc:docMk/>
            <pc:sldMk cId="1049040860" sldId="305"/>
            <ac:spMk id="7" creationId="{00F5E7EF-455A-ECA2-7B18-F12A0F059422}"/>
          </ac:spMkLst>
        </pc:spChg>
        <pc:graphicFrameChg chg="add mod">
          <ac:chgData name="Hamed Hamzeh" userId="abe3448a-8e55-4c5f-a8ca-87aa62e75e8e" providerId="ADAL" clId="{18C7C819-2BFE-42AF-B819-F83EEA918D11}" dt="2024-02-09T15:00:52.546" v="550" actId="1076"/>
          <ac:graphicFrameMkLst>
            <pc:docMk/>
            <pc:sldMk cId="1049040860" sldId="305"/>
            <ac:graphicFrameMk id="9" creationId="{8FDF2C4C-611C-077A-8916-1CDD5B23E892}"/>
          </ac:graphicFrameMkLst>
        </pc:graphicFrameChg>
        <pc:picChg chg="add del mod ord">
          <ac:chgData name="Hamed Hamzeh" userId="abe3448a-8e55-4c5f-a8ca-87aa62e75e8e" providerId="ADAL" clId="{18C7C819-2BFE-42AF-B819-F83EEA918D11}" dt="2024-02-09T14:59:25.127" v="535" actId="478"/>
          <ac:picMkLst>
            <pc:docMk/>
            <pc:sldMk cId="1049040860" sldId="305"/>
            <ac:picMk id="5" creationId="{72FEEC02-74E3-F688-4719-A6C67165022F}"/>
          </ac:picMkLst>
        </pc:picChg>
        <pc:picChg chg="add mod">
          <ac:chgData name="Hamed Hamzeh" userId="abe3448a-8e55-4c5f-a8ca-87aa62e75e8e" providerId="ADAL" clId="{18C7C819-2BFE-42AF-B819-F83EEA918D11}" dt="2024-02-09T15:00:55.172" v="551" actId="14100"/>
          <ac:picMkLst>
            <pc:docMk/>
            <pc:sldMk cId="1049040860" sldId="305"/>
            <ac:picMk id="10" creationId="{9E6547D1-B46A-24A1-2CAB-87A65751CC0F}"/>
          </ac:picMkLst>
        </pc:picChg>
      </pc:sldChg>
      <pc:sldChg chg="addSp delSp modSp new mod modAnim">
        <pc:chgData name="Hamed Hamzeh" userId="abe3448a-8e55-4c5f-a8ca-87aa62e75e8e" providerId="ADAL" clId="{18C7C819-2BFE-42AF-B819-F83EEA918D11}" dt="2024-02-09T15:02:43.157" v="576"/>
        <pc:sldMkLst>
          <pc:docMk/>
          <pc:sldMk cId="2800953418" sldId="306"/>
        </pc:sldMkLst>
        <pc:spChg chg="mod">
          <ac:chgData name="Hamed Hamzeh" userId="abe3448a-8e55-4c5f-a8ca-87aa62e75e8e" providerId="ADAL" clId="{18C7C819-2BFE-42AF-B819-F83EEA918D11}" dt="2024-02-09T15:01:25.478" v="556" actId="20577"/>
          <ac:spMkLst>
            <pc:docMk/>
            <pc:sldMk cId="2800953418" sldId="306"/>
            <ac:spMk id="2" creationId="{1B843BA3-1183-05DF-2B96-A9E63B6228C1}"/>
          </ac:spMkLst>
        </pc:spChg>
        <pc:spChg chg="add del mod">
          <ac:chgData name="Hamed Hamzeh" userId="abe3448a-8e55-4c5f-a8ca-87aa62e75e8e" providerId="ADAL" clId="{18C7C819-2BFE-42AF-B819-F83EEA918D11}" dt="2024-02-09T15:01:34.373" v="562" actId="26606"/>
          <ac:spMkLst>
            <pc:docMk/>
            <pc:sldMk cId="2800953418" sldId="306"/>
            <ac:spMk id="3" creationId="{23DE68E3-1B08-6B5C-32DA-CDDC165B7A3D}"/>
          </ac:spMkLst>
        </pc:spChg>
        <pc:spChg chg="add mod">
          <ac:chgData name="Hamed Hamzeh" userId="abe3448a-8e55-4c5f-a8ca-87aa62e75e8e" providerId="ADAL" clId="{18C7C819-2BFE-42AF-B819-F83EEA918D11}" dt="2024-02-09T15:01:28.966" v="558"/>
          <ac:spMkLst>
            <pc:docMk/>
            <pc:sldMk cId="2800953418" sldId="306"/>
            <ac:spMk id="4" creationId="{DB95BA5A-C27E-0ED0-148E-A90C3FF23118}"/>
          </ac:spMkLst>
        </pc:spChg>
        <pc:graphicFrameChg chg="add mod">
          <ac:chgData name="Hamed Hamzeh" userId="abe3448a-8e55-4c5f-a8ca-87aa62e75e8e" providerId="ADAL" clId="{18C7C819-2BFE-42AF-B819-F83EEA918D11}" dt="2024-02-09T15:01:57.181" v="566" actId="113"/>
          <ac:graphicFrameMkLst>
            <pc:docMk/>
            <pc:sldMk cId="2800953418" sldId="306"/>
            <ac:graphicFrameMk id="5" creationId="{99AA384B-BE4C-CEE0-9D75-3CBE526A389A}"/>
          </ac:graphicFrameMkLst>
        </pc:graphicFrameChg>
      </pc:sldChg>
      <pc:sldChg chg="addSp delSp modSp new mod setBg">
        <pc:chgData name="Hamed Hamzeh" userId="abe3448a-8e55-4c5f-a8ca-87aa62e75e8e" providerId="ADAL" clId="{18C7C819-2BFE-42AF-B819-F83EEA918D11}" dt="2024-02-09T15:07:15.957" v="592" actId="26606"/>
        <pc:sldMkLst>
          <pc:docMk/>
          <pc:sldMk cId="2189121186" sldId="307"/>
        </pc:sldMkLst>
        <pc:spChg chg="del">
          <ac:chgData name="Hamed Hamzeh" userId="abe3448a-8e55-4c5f-a8ca-87aa62e75e8e" providerId="ADAL" clId="{18C7C819-2BFE-42AF-B819-F83EEA918D11}" dt="2024-02-09T15:07:15.957" v="592" actId="26606"/>
          <ac:spMkLst>
            <pc:docMk/>
            <pc:sldMk cId="2189121186" sldId="307"/>
            <ac:spMk id="2" creationId="{EC73F3E3-95DD-BA55-4640-78C7AF7E76F4}"/>
          </ac:spMkLst>
        </pc:spChg>
        <pc:spChg chg="del">
          <ac:chgData name="Hamed Hamzeh" userId="abe3448a-8e55-4c5f-a8ca-87aa62e75e8e" providerId="ADAL" clId="{18C7C819-2BFE-42AF-B819-F83EEA918D11}" dt="2024-02-09T15:07:15.957" v="592" actId="26606"/>
          <ac:spMkLst>
            <pc:docMk/>
            <pc:sldMk cId="2189121186" sldId="307"/>
            <ac:spMk id="3" creationId="{85A77267-F44E-008E-A228-F5ADE1147DCF}"/>
          </ac:spMkLst>
        </pc:spChg>
        <pc:spChg chg="add">
          <ac:chgData name="Hamed Hamzeh" userId="abe3448a-8e55-4c5f-a8ca-87aa62e75e8e" providerId="ADAL" clId="{18C7C819-2BFE-42AF-B819-F83EEA918D11}" dt="2024-02-09T15:07:15.957" v="592" actId="26606"/>
          <ac:spMkLst>
            <pc:docMk/>
            <pc:sldMk cId="2189121186" sldId="307"/>
            <ac:spMk id="10" creationId="{42A4FC2C-047E-45A5-965D-8E1E3BF09BC6}"/>
          </ac:spMkLst>
        </pc:spChg>
        <pc:picChg chg="add mod">
          <ac:chgData name="Hamed Hamzeh" userId="abe3448a-8e55-4c5f-a8ca-87aa62e75e8e" providerId="ADAL" clId="{18C7C819-2BFE-42AF-B819-F83EEA918D11}" dt="2024-02-09T15:07:15.957" v="592" actId="26606"/>
          <ac:picMkLst>
            <pc:docMk/>
            <pc:sldMk cId="2189121186" sldId="307"/>
            <ac:picMk id="5" creationId="{E5A74A49-A605-BB02-2AA8-FC12DE92B5AC}"/>
          </ac:picMkLst>
        </pc:picChg>
      </pc:sldChg>
      <pc:sldChg chg="new del">
        <pc:chgData name="Hamed Hamzeh" userId="abe3448a-8e55-4c5f-a8ca-87aa62e75e8e" providerId="ADAL" clId="{18C7C819-2BFE-42AF-B819-F83EEA918D11}" dt="2024-02-09T15:04:33.097" v="582" actId="680"/>
        <pc:sldMkLst>
          <pc:docMk/>
          <pc:sldMk cId="3583394355" sldId="307"/>
        </pc:sldMkLst>
      </pc:sldChg>
      <pc:sldChg chg="addSp delSp modSp new mod chgLayout">
        <pc:chgData name="Hamed Hamzeh" userId="abe3448a-8e55-4c5f-a8ca-87aa62e75e8e" providerId="ADAL" clId="{18C7C819-2BFE-42AF-B819-F83EEA918D11}" dt="2024-02-09T15:26:16.234" v="614" actId="26606"/>
        <pc:sldMkLst>
          <pc:docMk/>
          <pc:sldMk cId="220605152" sldId="308"/>
        </pc:sldMkLst>
        <pc:spChg chg="del">
          <ac:chgData name="Hamed Hamzeh" userId="abe3448a-8e55-4c5f-a8ca-87aa62e75e8e" providerId="ADAL" clId="{18C7C819-2BFE-42AF-B819-F83EEA918D11}" dt="2024-02-09T15:25:19.678" v="598" actId="700"/>
          <ac:spMkLst>
            <pc:docMk/>
            <pc:sldMk cId="220605152" sldId="308"/>
            <ac:spMk id="2" creationId="{5AB6BDCA-2149-1898-6573-AC4501904884}"/>
          </ac:spMkLst>
        </pc:spChg>
        <pc:spChg chg="del">
          <ac:chgData name="Hamed Hamzeh" userId="abe3448a-8e55-4c5f-a8ca-87aa62e75e8e" providerId="ADAL" clId="{18C7C819-2BFE-42AF-B819-F83EEA918D11}" dt="2024-02-09T15:25:19.678" v="598" actId="700"/>
          <ac:spMkLst>
            <pc:docMk/>
            <pc:sldMk cId="220605152" sldId="308"/>
            <ac:spMk id="3" creationId="{7D2085C1-27EA-33F6-2E51-8092788E8041}"/>
          </ac:spMkLst>
        </pc:spChg>
        <pc:spChg chg="add mod ord">
          <ac:chgData name="Hamed Hamzeh" userId="abe3448a-8e55-4c5f-a8ca-87aa62e75e8e" providerId="ADAL" clId="{18C7C819-2BFE-42AF-B819-F83EEA918D11}" dt="2024-02-09T15:25:39.621" v="606"/>
          <ac:spMkLst>
            <pc:docMk/>
            <pc:sldMk cId="220605152" sldId="308"/>
            <ac:spMk id="4" creationId="{11D664D9-1A86-DD62-BE77-68D54BDC0A72}"/>
          </ac:spMkLst>
        </pc:spChg>
        <pc:spChg chg="add del mod ord">
          <ac:chgData name="Hamed Hamzeh" userId="abe3448a-8e55-4c5f-a8ca-87aa62e75e8e" providerId="ADAL" clId="{18C7C819-2BFE-42AF-B819-F83EEA918D11}" dt="2024-02-09T15:26:16.234" v="614" actId="26606"/>
          <ac:spMkLst>
            <pc:docMk/>
            <pc:sldMk cId="220605152" sldId="308"/>
            <ac:spMk id="5" creationId="{073DF864-DADE-1D94-CAF1-1FBAFD3ADCE0}"/>
          </ac:spMkLst>
        </pc:spChg>
        <pc:graphicFrameChg chg="add del">
          <ac:chgData name="Hamed Hamzeh" userId="abe3448a-8e55-4c5f-a8ca-87aa62e75e8e" providerId="ADAL" clId="{18C7C819-2BFE-42AF-B819-F83EEA918D11}" dt="2024-02-09T15:26:08.985" v="611" actId="26606"/>
          <ac:graphicFrameMkLst>
            <pc:docMk/>
            <pc:sldMk cId="220605152" sldId="308"/>
            <ac:graphicFrameMk id="7" creationId="{7F65AF82-B882-57DB-A36C-A088EAE55732}"/>
          </ac:graphicFrameMkLst>
        </pc:graphicFrameChg>
        <pc:graphicFrameChg chg="add del">
          <ac:chgData name="Hamed Hamzeh" userId="abe3448a-8e55-4c5f-a8ca-87aa62e75e8e" providerId="ADAL" clId="{18C7C819-2BFE-42AF-B819-F83EEA918D11}" dt="2024-02-09T15:26:16.218" v="613" actId="26606"/>
          <ac:graphicFrameMkLst>
            <pc:docMk/>
            <pc:sldMk cId="220605152" sldId="308"/>
            <ac:graphicFrameMk id="9" creationId="{6D9D7779-6523-C0D4-5564-11A7D6BF8236}"/>
          </ac:graphicFrameMkLst>
        </pc:graphicFrameChg>
        <pc:graphicFrameChg chg="add">
          <ac:chgData name="Hamed Hamzeh" userId="abe3448a-8e55-4c5f-a8ca-87aa62e75e8e" providerId="ADAL" clId="{18C7C819-2BFE-42AF-B819-F83EEA918D11}" dt="2024-02-09T15:26:16.234" v="614" actId="26606"/>
          <ac:graphicFrameMkLst>
            <pc:docMk/>
            <pc:sldMk cId="220605152" sldId="308"/>
            <ac:graphicFrameMk id="11" creationId="{65FC85EB-EA87-A9BC-F759-DE91B537AE07}"/>
          </ac:graphicFrameMkLst>
        </pc:graphicFrameChg>
      </pc:sldChg>
      <pc:sldChg chg="addSp delSp modSp new mod">
        <pc:chgData name="Hamed Hamzeh" userId="abe3448a-8e55-4c5f-a8ca-87aa62e75e8e" providerId="ADAL" clId="{18C7C819-2BFE-42AF-B819-F83EEA918D11}" dt="2024-02-09T15:28:26.888" v="654" actId="207"/>
        <pc:sldMkLst>
          <pc:docMk/>
          <pc:sldMk cId="1109964392" sldId="309"/>
        </pc:sldMkLst>
        <pc:spChg chg="mod">
          <ac:chgData name="Hamed Hamzeh" userId="abe3448a-8e55-4c5f-a8ca-87aa62e75e8e" providerId="ADAL" clId="{18C7C819-2BFE-42AF-B819-F83EEA918D11}" dt="2024-02-09T15:26:43.269" v="624" actId="20577"/>
          <ac:spMkLst>
            <pc:docMk/>
            <pc:sldMk cId="1109964392" sldId="309"/>
            <ac:spMk id="2" creationId="{B360B433-4273-FCC6-E588-9C419D851BCE}"/>
          </ac:spMkLst>
        </pc:spChg>
        <pc:spChg chg="del mod">
          <ac:chgData name="Hamed Hamzeh" userId="abe3448a-8e55-4c5f-a8ca-87aa62e75e8e" providerId="ADAL" clId="{18C7C819-2BFE-42AF-B819-F83EEA918D11}" dt="2024-02-09T15:27:27.233" v="642" actId="26606"/>
          <ac:spMkLst>
            <pc:docMk/>
            <pc:sldMk cId="1109964392" sldId="309"/>
            <ac:spMk id="3" creationId="{7A555730-C149-D9C8-E22F-0258BE40A9F8}"/>
          </ac:spMkLst>
        </pc:spChg>
        <pc:graphicFrameChg chg="add mod modGraphic">
          <ac:chgData name="Hamed Hamzeh" userId="abe3448a-8e55-4c5f-a8ca-87aa62e75e8e" providerId="ADAL" clId="{18C7C819-2BFE-42AF-B819-F83EEA918D11}" dt="2024-02-09T15:28:26.888" v="654" actId="207"/>
          <ac:graphicFrameMkLst>
            <pc:docMk/>
            <pc:sldMk cId="1109964392" sldId="309"/>
            <ac:graphicFrameMk id="5" creationId="{1ABC2779-6550-95A0-5832-846C99FA75E5}"/>
          </ac:graphicFrameMkLst>
        </pc:graphicFrameChg>
      </pc:sldChg>
      <pc:sldChg chg="modSp new del mod">
        <pc:chgData name="Hamed Hamzeh" userId="abe3448a-8e55-4c5f-a8ca-87aa62e75e8e" providerId="ADAL" clId="{18C7C819-2BFE-42AF-B819-F83EEA918D11}" dt="2024-02-09T15:26:32.520" v="619" actId="680"/>
        <pc:sldMkLst>
          <pc:docMk/>
          <pc:sldMk cId="3442902531" sldId="309"/>
        </pc:sldMkLst>
        <pc:spChg chg="mod">
          <ac:chgData name="Hamed Hamzeh" userId="abe3448a-8e55-4c5f-a8ca-87aa62e75e8e" providerId="ADAL" clId="{18C7C819-2BFE-42AF-B819-F83EEA918D11}" dt="2024-02-09T15:26:32.315" v="618"/>
          <ac:spMkLst>
            <pc:docMk/>
            <pc:sldMk cId="3442902531" sldId="309"/>
            <ac:spMk id="2" creationId="{6321DD4A-E727-5538-4506-C3F7D2D91162}"/>
          </ac:spMkLst>
        </pc:spChg>
      </pc:sldChg>
      <pc:sldChg chg="addSp delSp modSp new mod">
        <pc:chgData name="Hamed Hamzeh" userId="abe3448a-8e55-4c5f-a8ca-87aa62e75e8e" providerId="ADAL" clId="{18C7C819-2BFE-42AF-B819-F83EEA918D11}" dt="2024-02-09T15:29:35.552" v="667" actId="26606"/>
        <pc:sldMkLst>
          <pc:docMk/>
          <pc:sldMk cId="15786484" sldId="310"/>
        </pc:sldMkLst>
        <pc:spChg chg="mod">
          <ac:chgData name="Hamed Hamzeh" userId="abe3448a-8e55-4c5f-a8ca-87aa62e75e8e" providerId="ADAL" clId="{18C7C819-2BFE-42AF-B819-F83EEA918D11}" dt="2024-02-09T15:29:25.865" v="665" actId="113"/>
          <ac:spMkLst>
            <pc:docMk/>
            <pc:sldMk cId="15786484" sldId="310"/>
            <ac:spMk id="2" creationId="{3B42C534-61A9-E363-1551-C1FFF8017162}"/>
          </ac:spMkLst>
        </pc:spChg>
        <pc:spChg chg="del mod">
          <ac:chgData name="Hamed Hamzeh" userId="abe3448a-8e55-4c5f-a8ca-87aa62e75e8e" providerId="ADAL" clId="{18C7C819-2BFE-42AF-B819-F83EEA918D11}" dt="2024-02-09T15:29:35.552" v="667" actId="26606"/>
          <ac:spMkLst>
            <pc:docMk/>
            <pc:sldMk cId="15786484" sldId="310"/>
            <ac:spMk id="3" creationId="{095841C8-EB2C-20E3-9DB8-FFC83EA8FD03}"/>
          </ac:spMkLst>
        </pc:spChg>
        <pc:graphicFrameChg chg="add">
          <ac:chgData name="Hamed Hamzeh" userId="abe3448a-8e55-4c5f-a8ca-87aa62e75e8e" providerId="ADAL" clId="{18C7C819-2BFE-42AF-B819-F83EEA918D11}" dt="2024-02-09T15:29:35.552" v="667" actId="26606"/>
          <ac:graphicFrameMkLst>
            <pc:docMk/>
            <pc:sldMk cId="15786484" sldId="310"/>
            <ac:graphicFrameMk id="5" creationId="{05DC0FAA-F05B-3971-8673-E1F947040877}"/>
          </ac:graphicFrameMkLst>
        </pc:graphicFrameChg>
      </pc:sldChg>
      <pc:sldChg chg="addSp delSp modSp new mod">
        <pc:chgData name="Hamed Hamzeh" userId="abe3448a-8e55-4c5f-a8ca-87aa62e75e8e" providerId="ADAL" clId="{18C7C819-2BFE-42AF-B819-F83EEA918D11}" dt="2024-02-09T15:30:40.240" v="684" actId="207"/>
        <pc:sldMkLst>
          <pc:docMk/>
          <pc:sldMk cId="3094435779" sldId="311"/>
        </pc:sldMkLst>
        <pc:spChg chg="mod">
          <ac:chgData name="Hamed Hamzeh" userId="abe3448a-8e55-4c5f-a8ca-87aa62e75e8e" providerId="ADAL" clId="{18C7C819-2BFE-42AF-B819-F83EEA918D11}" dt="2024-02-09T15:30:05.427" v="674" actId="113"/>
          <ac:spMkLst>
            <pc:docMk/>
            <pc:sldMk cId="3094435779" sldId="311"/>
            <ac:spMk id="2" creationId="{ABC94AF4-6AAE-AEAB-F14C-B581BC655A7F}"/>
          </ac:spMkLst>
        </pc:spChg>
        <pc:spChg chg="del mod">
          <ac:chgData name="Hamed Hamzeh" userId="abe3448a-8e55-4c5f-a8ca-87aa62e75e8e" providerId="ADAL" clId="{18C7C819-2BFE-42AF-B819-F83EEA918D11}" dt="2024-02-09T15:30:33.415" v="681" actId="26606"/>
          <ac:spMkLst>
            <pc:docMk/>
            <pc:sldMk cId="3094435779" sldId="311"/>
            <ac:spMk id="3" creationId="{1D68801C-F853-E92D-BA42-EBDFA14E0EF3}"/>
          </ac:spMkLst>
        </pc:spChg>
        <pc:spChg chg="add">
          <ac:chgData name="Hamed Hamzeh" userId="abe3448a-8e55-4c5f-a8ca-87aa62e75e8e" providerId="ADAL" clId="{18C7C819-2BFE-42AF-B819-F83EEA918D11}" dt="2024-02-09T15:30:24.592" v="678"/>
          <ac:spMkLst>
            <pc:docMk/>
            <pc:sldMk cId="3094435779" sldId="311"/>
            <ac:spMk id="4" creationId="{3C633A9D-55E6-2F5A-9B47-016E8C0C0F3A}"/>
          </ac:spMkLst>
        </pc:spChg>
        <pc:graphicFrameChg chg="add mod modGraphic">
          <ac:chgData name="Hamed Hamzeh" userId="abe3448a-8e55-4c5f-a8ca-87aa62e75e8e" providerId="ADAL" clId="{18C7C819-2BFE-42AF-B819-F83EEA918D11}" dt="2024-02-09T15:30:40.240" v="684" actId="207"/>
          <ac:graphicFrameMkLst>
            <pc:docMk/>
            <pc:sldMk cId="3094435779" sldId="311"/>
            <ac:graphicFrameMk id="5" creationId="{6A262D49-48E6-7D43-9673-F6CB8EF9084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B6AD-F669-4232-A8C8-06A8CBB68101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4AD57-5EA3-448C-9398-7A9F40618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4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B2AD-1B53-0890-45AF-E92316EFA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E1DBB-9845-0706-FE82-86035A26D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B291-E8EC-D177-2138-714A95EA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7EFC-1EBA-4DCF-83B8-C29B27754B7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11B7-5173-4F34-AAF4-2474806E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CF21-7E65-AA03-929C-90EA8AC6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2F0-8747-4BAE-A94E-5787B7989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3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6AE7-F330-E9F8-E8A8-163E727B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6CFC9-6929-81FD-6DAB-71B546E19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8C2D-5163-7613-82D0-6005B2CA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7EFC-1EBA-4DCF-83B8-C29B27754B7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42E9-DD2B-7F7C-4F1F-D5857A46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C75E-0220-F8AB-2D24-1813E4F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2F0-8747-4BAE-A94E-5787B7989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1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497B6-7A37-D03D-7C5D-50895E893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3C72E-DE33-E785-B884-39FF9D78E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5456-1CFD-DA18-35F2-D685B7FF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7EFC-1EBA-4DCF-83B8-C29B27754B7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5720-74F4-EB05-2916-9ABC6BF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397F-2098-F0BD-A511-B937901A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2F0-8747-4BAE-A94E-5787B7989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2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6523-0A9E-C87E-0B4E-7399E9D8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6C00-B0DC-B001-769A-C183E934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5C17-4BF1-3554-0413-A6C1019F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7EFC-1EBA-4DCF-83B8-C29B27754B7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CDB0-11CA-1477-B4C1-0697FAA2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290A-A7A1-7B98-38EF-98743CDB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2F0-8747-4BAE-A94E-5787B7989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03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14DF-06C7-9A40-9E1B-AEE7ABCB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E740B-74FB-6D61-5055-2E7D2567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C6A3-7818-66BA-6DA3-27EDE177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7EFC-1EBA-4DCF-83B8-C29B27754B7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26EE-0C45-07BA-91DE-E0C2ABBC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100C-86FA-3288-839A-242752A8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2F0-8747-4BAE-A94E-5787B7989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0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7FB5-B1E5-D98E-67B6-7B212D39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6514-4D2E-7759-B9C8-B0FCEE8A4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732CA-8FCE-0B6A-90E0-7BA49B90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E16BE-DDBC-F758-F112-EAD3C146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7EFC-1EBA-4DCF-83B8-C29B27754B7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5A11D-1DEC-B76A-D0B3-A0CE8F38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8AF66-D5BD-1D05-5D7F-63F07514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2F0-8747-4BAE-A94E-5787B7989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93B6-298A-3ECD-15CA-30D9A95F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AD92-FDDE-F242-3E5E-69234116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E9A5C-3D8E-AE0A-33AC-E34BA2274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356D5-852E-DA1D-A454-279CFD69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4BEB6-0E7E-C0A6-79DA-B59FB69C2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73ED9-E11C-0F13-03AA-2E81A2D3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7EFC-1EBA-4DCF-83B8-C29B27754B7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BBDB9-F135-3C7D-3EEC-E77FEC21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E1ED0-5023-F2B3-C127-84294EA0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2F0-8747-4BAE-A94E-5787B7989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BE28-27D3-CC52-49AA-6DF0D159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D0D1E-4F31-AFF3-838F-29CF05E3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7EFC-1EBA-4DCF-83B8-C29B27754B7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1CEF8-71F9-6C87-5200-A324F5B0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CDF5B-7383-DEA2-37EE-3270217F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2F0-8747-4BAE-A94E-5787B7989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15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42DFA-6EFE-EFBD-7A79-376A25A8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7EFC-1EBA-4DCF-83B8-C29B27754B7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03220-CA97-2214-6559-2615EC3D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7B632-7407-D9C9-4411-D02169B5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2F0-8747-4BAE-A94E-5787B7989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80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5226-117C-3811-2B21-E3279374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16F6-B841-F530-991C-1FF613C42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AC673-AD5B-0A04-6640-191DDA531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FF1E9-58B8-419F-D302-201D4436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7EFC-1EBA-4DCF-83B8-C29B27754B7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7184A-B472-5608-E180-7A453767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FCAD4-9D09-0447-6237-2C7C9518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2F0-8747-4BAE-A94E-5787B7989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3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F36E-B6DB-4862-D13F-728C68EB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0E202-A046-617B-F7CC-A7039A389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5B53E-957A-74E7-8057-30BEA0F2A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9F31-CB7A-7B4B-0604-D93E856D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7EFC-1EBA-4DCF-83B8-C29B27754B7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014CA-DD70-BF15-A02B-9C1C3147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304-DDE5-312E-192F-37C6ABF1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2F0-8747-4BAE-A94E-5787B7989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42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DB0B3-4293-6710-F3C9-FDBB9E01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776E-121B-3EA1-A661-EB537DFF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B805C-68D5-8885-C327-59D1A88D4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37EFC-1EBA-4DCF-83B8-C29B27754B77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509A-D66C-0536-83C6-54B51112F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2EFE1-A81F-45D6-4B2E-3A15C4C59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F02F0-8747-4BAE-A94E-5787B7989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24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69BE-F4B7-8BD7-41AD-DA949C55D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hi this a </a:t>
            </a:r>
            <a:r>
              <a:rPr lang="en-GB" sz="1800" b="1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Pytest</a:t>
            </a:r>
            <a:r>
              <a:rPr lang="en-GB" sz="1800" b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for PPTX document to text!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95427-2FF3-EC4B-7200-D12A5C43B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65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hi this a Pytest for PPTX document to text!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Hamzeh</dc:creator>
  <cp:lastModifiedBy>Avisha 20220213</cp:lastModifiedBy>
  <cp:revision>2</cp:revision>
  <dcterms:created xsi:type="dcterms:W3CDTF">2024-01-18T13:54:17Z</dcterms:created>
  <dcterms:modified xsi:type="dcterms:W3CDTF">2024-03-06T14:34:34Z</dcterms:modified>
</cp:coreProperties>
</file>