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1.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media/image65.jpg" ContentType="image/jpeg"/>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media/image83.jpg" ContentType="image/jpeg"/>
  <Override PartName="/ppt/media/image84.jpg" ContentType="image/jpeg"/>
  <Override PartName="/ppt/media/image85.jpg" ContentType="image/jpeg"/>
  <Override PartName="/ppt/media/image86.jpg" ContentType="image/jpeg"/>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81" r:id="rId4"/>
    <p:sldId id="297" r:id="rId5"/>
    <p:sldId id="282" r:id="rId6"/>
    <p:sldId id="261" r:id="rId7"/>
    <p:sldId id="262" r:id="rId8"/>
    <p:sldId id="299" r:id="rId9"/>
    <p:sldId id="296" r:id="rId10"/>
    <p:sldId id="258" r:id="rId11"/>
    <p:sldId id="298" r:id="rId12"/>
    <p:sldId id="264" r:id="rId13"/>
    <p:sldId id="300" r:id="rId14"/>
    <p:sldId id="304" r:id="rId15"/>
    <p:sldId id="283" r:id="rId16"/>
    <p:sldId id="284" r:id="rId17"/>
    <p:sldId id="285" r:id="rId18"/>
    <p:sldId id="265" r:id="rId19"/>
    <p:sldId id="269" r:id="rId20"/>
    <p:sldId id="303" r:id="rId21"/>
    <p:sldId id="268" r:id="rId22"/>
    <p:sldId id="302" r:id="rId23"/>
    <p:sldId id="305" r:id="rId24"/>
    <p:sldId id="306" r:id="rId25"/>
    <p:sldId id="307" r:id="rId26"/>
    <p:sldId id="266" r:id="rId27"/>
    <p:sldId id="273" r:id="rId28"/>
    <p:sldId id="274" r:id="rId29"/>
    <p:sldId id="275" r:id="rId30"/>
    <p:sldId id="280" r:id="rId31"/>
    <p:sldId id="276" r:id="rId32"/>
    <p:sldId id="277" r:id="rId33"/>
    <p:sldId id="279" r:id="rId34"/>
    <p:sldId id="287" r:id="rId35"/>
    <p:sldId id="288" r:id="rId36"/>
    <p:sldId id="289" r:id="rId37"/>
    <p:sldId id="290" r:id="rId38"/>
    <p:sldId id="294" r:id="rId39"/>
    <p:sldId id="292" r:id="rId40"/>
    <p:sldId id="293" r:id="rId41"/>
    <p:sldId id="295" r:id="rId42"/>
    <p:sldId id="308" r:id="rId43"/>
    <p:sldId id="309" r:id="rId44"/>
    <p:sldId id="310" r:id="rId45"/>
    <p:sldId id="31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7C819-2BFE-42AF-B819-F83EEA918D11}" v="72" dt="2024-02-09T15:30:37.452"/>
    <p1510:client id="{CC8A2309-CE7D-8ED7-2EB4-B9549F0BE6EB}" v="2" dt="2024-02-09T14:50:44.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6" autoAdjust="0"/>
  </p:normalViewPr>
  <p:slideViewPr>
    <p:cSldViewPr snapToGrid="0">
      <p:cViewPr varScale="1">
        <p:scale>
          <a:sx n="103" d="100"/>
          <a:sy n="103"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ed Hamzeh" userId="S::hamzehh@westminster.ac.uk::abe3448a-8e55-4c5f-a8ca-87aa62e75e8e" providerId="AD" clId="Web-{CC8A2309-CE7D-8ED7-2EB4-B9549F0BE6EB}"/>
    <pc:docChg chg="modSld">
      <pc:chgData name="Hamed Hamzeh" userId="S::hamzehh@westminster.ac.uk::abe3448a-8e55-4c5f-a8ca-87aa62e75e8e" providerId="AD" clId="Web-{CC8A2309-CE7D-8ED7-2EB4-B9549F0BE6EB}" dt="2024-02-09T14:50:44.685" v="1"/>
      <pc:docMkLst>
        <pc:docMk/>
      </pc:docMkLst>
      <pc:sldChg chg="addSp delSp modSp">
        <pc:chgData name="Hamed Hamzeh" userId="S::hamzehh@westminster.ac.uk::abe3448a-8e55-4c5f-a8ca-87aa62e75e8e" providerId="AD" clId="Web-{CC8A2309-CE7D-8ED7-2EB4-B9549F0BE6EB}" dt="2024-02-09T14:50:44.685" v="1"/>
        <pc:sldMkLst>
          <pc:docMk/>
          <pc:sldMk cId="2596526743" sldId="299"/>
        </pc:sldMkLst>
        <pc:spChg chg="add del mod">
          <ac:chgData name="Hamed Hamzeh" userId="S::hamzehh@westminster.ac.uk::abe3448a-8e55-4c5f-a8ca-87aa62e75e8e" providerId="AD" clId="Web-{CC8A2309-CE7D-8ED7-2EB4-B9549F0BE6EB}" dt="2024-02-09T14:50:44.685" v="1"/>
          <ac:spMkLst>
            <pc:docMk/>
            <pc:sldMk cId="2596526743" sldId="299"/>
            <ac:spMk id="19" creationId="{DECB665E-6888-3387-D89C-133B72D79521}"/>
          </ac:spMkLst>
        </pc:spChg>
        <pc:graphicFrameChg chg="add del">
          <ac:chgData name="Hamed Hamzeh" userId="S::hamzehh@westminster.ac.uk::abe3448a-8e55-4c5f-a8ca-87aa62e75e8e" providerId="AD" clId="Web-{CC8A2309-CE7D-8ED7-2EB4-B9549F0BE6EB}" dt="2024-02-09T14:50:44.685" v="1"/>
          <ac:graphicFrameMkLst>
            <pc:docMk/>
            <pc:sldMk cId="2596526743" sldId="299"/>
            <ac:graphicFrameMk id="5" creationId="{951CF97F-9C53-D799-1FE7-DB84A4692206}"/>
          </ac:graphicFrameMkLst>
        </pc:graphicFrameChg>
      </pc:sldChg>
    </pc:docChg>
  </pc:docChgLst>
  <pc:docChgLst>
    <pc:chgData name="Hamed Hamzeh" userId="abe3448a-8e55-4c5f-a8ca-87aa62e75e8e" providerId="ADAL" clId="{18C7C819-2BFE-42AF-B819-F83EEA918D11}"/>
    <pc:docChg chg="undo custSel addSld delSld modSld sldOrd">
      <pc:chgData name="Hamed Hamzeh" userId="abe3448a-8e55-4c5f-a8ca-87aa62e75e8e" providerId="ADAL" clId="{18C7C819-2BFE-42AF-B819-F83EEA918D11}" dt="2024-02-09T15:30:40.240" v="684" actId="207"/>
      <pc:docMkLst>
        <pc:docMk/>
      </pc:docMkLst>
      <pc:sldChg chg="ord">
        <pc:chgData name="Hamed Hamzeh" userId="abe3448a-8e55-4c5f-a8ca-87aa62e75e8e" providerId="ADAL" clId="{18C7C819-2BFE-42AF-B819-F83EEA918D11}" dt="2024-02-09T13:40:00.238" v="154"/>
        <pc:sldMkLst>
          <pc:docMk/>
          <pc:sldMk cId="3855532716" sldId="258"/>
        </pc:sldMkLst>
      </pc:sldChg>
      <pc:sldChg chg="ord">
        <pc:chgData name="Hamed Hamzeh" userId="abe3448a-8e55-4c5f-a8ca-87aa62e75e8e" providerId="ADAL" clId="{18C7C819-2BFE-42AF-B819-F83EEA918D11}" dt="2024-02-09T13:21:54.544" v="50"/>
        <pc:sldMkLst>
          <pc:docMk/>
          <pc:sldMk cId="3444667453" sldId="262"/>
        </pc:sldMkLst>
      </pc:sldChg>
      <pc:sldChg chg="del">
        <pc:chgData name="Hamed Hamzeh" userId="abe3448a-8e55-4c5f-a8ca-87aa62e75e8e" providerId="ADAL" clId="{18C7C819-2BFE-42AF-B819-F83EEA918D11}" dt="2024-02-09T13:52:16.145" v="242" actId="47"/>
        <pc:sldMkLst>
          <pc:docMk/>
          <pc:sldMk cId="2569983038" sldId="263"/>
        </pc:sldMkLst>
      </pc:sldChg>
      <pc:sldChg chg="modSp mod">
        <pc:chgData name="Hamed Hamzeh" userId="abe3448a-8e55-4c5f-a8ca-87aa62e75e8e" providerId="ADAL" clId="{18C7C819-2BFE-42AF-B819-F83EEA918D11}" dt="2024-02-09T14:24:08.560" v="342" actId="12269"/>
        <pc:sldMkLst>
          <pc:docMk/>
          <pc:sldMk cId="106352116" sldId="265"/>
        </pc:sldMkLst>
        <pc:graphicFrameChg chg="mod modGraphic">
          <ac:chgData name="Hamed Hamzeh" userId="abe3448a-8e55-4c5f-a8ca-87aa62e75e8e" providerId="ADAL" clId="{18C7C819-2BFE-42AF-B819-F83EEA918D11}" dt="2024-02-09T14:24:08.560" v="342" actId="12269"/>
          <ac:graphicFrameMkLst>
            <pc:docMk/>
            <pc:sldMk cId="106352116" sldId="265"/>
            <ac:graphicFrameMk id="5" creationId="{D3264783-23CB-6CD3-FCFF-8422D57E735A}"/>
          </ac:graphicFrameMkLst>
        </pc:graphicFrameChg>
      </pc:sldChg>
      <pc:sldChg chg="modSp ord">
        <pc:chgData name="Hamed Hamzeh" userId="abe3448a-8e55-4c5f-a8ca-87aa62e75e8e" providerId="ADAL" clId="{18C7C819-2BFE-42AF-B819-F83EEA918D11}" dt="2024-02-09T15:07:42.130" v="594"/>
        <pc:sldMkLst>
          <pc:docMk/>
          <pc:sldMk cId="2182126456" sldId="266"/>
        </pc:sldMkLst>
        <pc:graphicFrameChg chg="mod">
          <ac:chgData name="Hamed Hamzeh" userId="abe3448a-8e55-4c5f-a8ca-87aa62e75e8e" providerId="ADAL" clId="{18C7C819-2BFE-42AF-B819-F83EEA918D11}" dt="2024-02-09T14:31:21.397" v="377"/>
          <ac:graphicFrameMkLst>
            <pc:docMk/>
            <pc:sldMk cId="2182126456" sldId="266"/>
            <ac:graphicFrameMk id="5" creationId="{824E8D1E-4174-8F91-3C1D-55855E13F1A5}"/>
          </ac:graphicFrameMkLst>
        </pc:graphicFrameChg>
      </pc:sldChg>
      <pc:sldChg chg="del">
        <pc:chgData name="Hamed Hamzeh" userId="abe3448a-8e55-4c5f-a8ca-87aa62e75e8e" providerId="ADAL" clId="{18C7C819-2BFE-42AF-B819-F83EEA918D11}" dt="2024-02-09T15:04:51.096" v="585" actId="47"/>
        <pc:sldMkLst>
          <pc:docMk/>
          <pc:sldMk cId="113148009" sldId="267"/>
        </pc:sldMkLst>
      </pc:sldChg>
      <pc:sldChg chg="ord">
        <pc:chgData name="Hamed Hamzeh" userId="abe3448a-8e55-4c5f-a8ca-87aa62e75e8e" providerId="ADAL" clId="{18C7C819-2BFE-42AF-B819-F83EEA918D11}" dt="2024-02-09T15:07:48.671" v="596"/>
        <pc:sldMkLst>
          <pc:docMk/>
          <pc:sldMk cId="4286912567" sldId="268"/>
        </pc:sldMkLst>
      </pc:sldChg>
      <pc:sldChg chg="ord">
        <pc:chgData name="Hamed Hamzeh" userId="abe3448a-8e55-4c5f-a8ca-87aa62e75e8e" providerId="ADAL" clId="{18C7C819-2BFE-42AF-B819-F83EEA918D11}" dt="2024-02-09T15:05:37.625" v="589"/>
        <pc:sldMkLst>
          <pc:docMk/>
          <pc:sldMk cId="1185422588" sldId="269"/>
        </pc:sldMkLst>
      </pc:sldChg>
      <pc:sldChg chg="del">
        <pc:chgData name="Hamed Hamzeh" userId="abe3448a-8e55-4c5f-a8ca-87aa62e75e8e" providerId="ADAL" clId="{18C7C819-2BFE-42AF-B819-F83EEA918D11}" dt="2024-02-09T15:04:20.553" v="577" actId="47"/>
        <pc:sldMkLst>
          <pc:docMk/>
          <pc:sldMk cId="3128125335" sldId="270"/>
        </pc:sldMkLst>
      </pc:sldChg>
      <pc:sldChg chg="add del">
        <pc:chgData name="Hamed Hamzeh" userId="abe3448a-8e55-4c5f-a8ca-87aa62e75e8e" providerId="ADAL" clId="{18C7C819-2BFE-42AF-B819-F83EEA918D11}" dt="2024-02-09T15:04:34.903" v="583" actId="47"/>
        <pc:sldMkLst>
          <pc:docMk/>
          <pc:sldMk cId="621366298" sldId="271"/>
        </pc:sldMkLst>
      </pc:sldChg>
      <pc:sldChg chg="del">
        <pc:chgData name="Hamed Hamzeh" userId="abe3448a-8e55-4c5f-a8ca-87aa62e75e8e" providerId="ADAL" clId="{18C7C819-2BFE-42AF-B819-F83EEA918D11}" dt="2024-02-09T15:04:30.339" v="580" actId="47"/>
        <pc:sldMkLst>
          <pc:docMk/>
          <pc:sldMk cId="3915185472" sldId="272"/>
        </pc:sldMkLst>
      </pc:sldChg>
      <pc:sldChg chg="modSp mod">
        <pc:chgData name="Hamed Hamzeh" userId="abe3448a-8e55-4c5f-a8ca-87aa62e75e8e" providerId="ADAL" clId="{18C7C819-2BFE-42AF-B819-F83EEA918D11}" dt="2024-02-09T14:56:00.252" v="509" actId="26606"/>
        <pc:sldMkLst>
          <pc:docMk/>
          <pc:sldMk cId="3690423328" sldId="284"/>
        </pc:sldMkLst>
        <pc:graphicFrameChg chg="modGraphic">
          <ac:chgData name="Hamed Hamzeh" userId="abe3448a-8e55-4c5f-a8ca-87aa62e75e8e" providerId="ADAL" clId="{18C7C819-2BFE-42AF-B819-F83EEA918D11}" dt="2024-02-09T14:56:00.252" v="509" actId="26606"/>
          <ac:graphicFrameMkLst>
            <pc:docMk/>
            <pc:sldMk cId="3690423328" sldId="284"/>
            <ac:graphicFrameMk id="5" creationId="{E105DCB8-2A90-9D48-B2C1-B1056446DC6E}"/>
          </ac:graphicFrameMkLst>
        </pc:graphicFrameChg>
      </pc:sldChg>
      <pc:sldChg chg="del">
        <pc:chgData name="Hamed Hamzeh" userId="abe3448a-8e55-4c5f-a8ca-87aa62e75e8e" providerId="ADAL" clId="{18C7C819-2BFE-42AF-B819-F83EEA918D11}" dt="2024-02-09T15:04:37.337" v="584" actId="47"/>
        <pc:sldMkLst>
          <pc:docMk/>
          <pc:sldMk cId="3391697790" sldId="286"/>
        </pc:sldMkLst>
      </pc:sldChg>
      <pc:sldChg chg="addSp delSp modSp new mod ord">
        <pc:chgData name="Hamed Hamzeh" userId="abe3448a-8e55-4c5f-a8ca-87aa62e75e8e" providerId="ADAL" clId="{18C7C819-2BFE-42AF-B819-F83EEA918D11}" dt="2024-02-09T13:49:12.405" v="239" actId="20577"/>
        <pc:sldMkLst>
          <pc:docMk/>
          <pc:sldMk cId="225481579" sldId="296"/>
        </pc:sldMkLst>
        <pc:spChg chg="mod">
          <ac:chgData name="Hamed Hamzeh" userId="abe3448a-8e55-4c5f-a8ca-87aa62e75e8e" providerId="ADAL" clId="{18C7C819-2BFE-42AF-B819-F83EEA918D11}" dt="2024-02-09T13:15:03.314" v="3"/>
          <ac:spMkLst>
            <pc:docMk/>
            <pc:sldMk cId="225481579" sldId="296"/>
            <ac:spMk id="2" creationId="{E4B6892C-A659-DB01-673A-20B6C6A314BA}"/>
          </ac:spMkLst>
        </pc:spChg>
        <pc:spChg chg="del mod">
          <ac:chgData name="Hamed Hamzeh" userId="abe3448a-8e55-4c5f-a8ca-87aa62e75e8e" providerId="ADAL" clId="{18C7C819-2BFE-42AF-B819-F83EEA918D11}" dt="2024-02-09T13:49:01.366" v="237" actId="26606"/>
          <ac:spMkLst>
            <pc:docMk/>
            <pc:sldMk cId="225481579" sldId="296"/>
            <ac:spMk id="3" creationId="{28A59EDE-5333-6681-1B9F-13799BB1ED77}"/>
          </ac:spMkLst>
        </pc:spChg>
        <pc:graphicFrameChg chg="add mod">
          <ac:chgData name="Hamed Hamzeh" userId="abe3448a-8e55-4c5f-a8ca-87aa62e75e8e" providerId="ADAL" clId="{18C7C819-2BFE-42AF-B819-F83EEA918D11}" dt="2024-02-09T13:49:12.405" v="239" actId="20577"/>
          <ac:graphicFrameMkLst>
            <pc:docMk/>
            <pc:sldMk cId="225481579" sldId="296"/>
            <ac:graphicFrameMk id="5" creationId="{32D4525A-E431-2865-8679-569783E90809}"/>
          </ac:graphicFrameMkLst>
        </pc:graphicFrameChg>
      </pc:sldChg>
      <pc:sldChg chg="addSp delSp modSp new mod">
        <pc:chgData name="Hamed Hamzeh" userId="abe3448a-8e55-4c5f-a8ca-87aa62e75e8e" providerId="ADAL" clId="{18C7C819-2BFE-42AF-B819-F83EEA918D11}" dt="2024-02-09T13:33:32.136" v="152" actId="207"/>
        <pc:sldMkLst>
          <pc:docMk/>
          <pc:sldMk cId="4090246161" sldId="297"/>
        </pc:sldMkLst>
        <pc:spChg chg="mod">
          <ac:chgData name="Hamed Hamzeh" userId="abe3448a-8e55-4c5f-a8ca-87aa62e75e8e" providerId="ADAL" clId="{18C7C819-2BFE-42AF-B819-F83EEA918D11}" dt="2024-02-09T13:30:54.237" v="87" actId="20577"/>
          <ac:spMkLst>
            <pc:docMk/>
            <pc:sldMk cId="4090246161" sldId="297"/>
            <ac:spMk id="2" creationId="{E619A35A-844B-3578-B85F-08523DF636CB}"/>
          </ac:spMkLst>
        </pc:spChg>
        <pc:spChg chg="del mod">
          <ac:chgData name="Hamed Hamzeh" userId="abe3448a-8e55-4c5f-a8ca-87aa62e75e8e" providerId="ADAL" clId="{18C7C819-2BFE-42AF-B819-F83EEA918D11}" dt="2024-02-09T13:32:57.414" v="150" actId="26606"/>
          <ac:spMkLst>
            <pc:docMk/>
            <pc:sldMk cId="4090246161" sldId="297"/>
            <ac:spMk id="3" creationId="{E87EE2F5-8CDB-36A6-31B2-E8800B51746C}"/>
          </ac:spMkLst>
        </pc:spChg>
        <pc:graphicFrameChg chg="add modGraphic">
          <ac:chgData name="Hamed Hamzeh" userId="abe3448a-8e55-4c5f-a8ca-87aa62e75e8e" providerId="ADAL" clId="{18C7C819-2BFE-42AF-B819-F83EEA918D11}" dt="2024-02-09T13:33:32.136" v="152" actId="207"/>
          <ac:graphicFrameMkLst>
            <pc:docMk/>
            <pc:sldMk cId="4090246161" sldId="297"/>
            <ac:graphicFrameMk id="5" creationId="{F81FB97F-0C63-BF53-DD45-0E7C69308557}"/>
          </ac:graphicFrameMkLst>
        </pc:graphicFrameChg>
      </pc:sldChg>
      <pc:sldChg chg="addSp delSp modSp new mod">
        <pc:chgData name="Hamed Hamzeh" userId="abe3448a-8e55-4c5f-a8ca-87aa62e75e8e" providerId="ADAL" clId="{18C7C819-2BFE-42AF-B819-F83EEA918D11}" dt="2024-02-09T13:41:25.996" v="181" actId="113"/>
        <pc:sldMkLst>
          <pc:docMk/>
          <pc:sldMk cId="697424850" sldId="298"/>
        </pc:sldMkLst>
        <pc:spChg chg="mod">
          <ac:chgData name="Hamed Hamzeh" userId="abe3448a-8e55-4c5f-a8ca-87aa62e75e8e" providerId="ADAL" clId="{18C7C819-2BFE-42AF-B819-F83EEA918D11}" dt="2024-02-09T13:40:24.662" v="166"/>
          <ac:spMkLst>
            <pc:docMk/>
            <pc:sldMk cId="697424850" sldId="298"/>
            <ac:spMk id="2" creationId="{E32C8B5C-2095-DD9D-E197-F57D7B802ECF}"/>
          </ac:spMkLst>
        </pc:spChg>
        <pc:spChg chg="add del mod">
          <ac:chgData name="Hamed Hamzeh" userId="abe3448a-8e55-4c5f-a8ca-87aa62e75e8e" providerId="ADAL" clId="{18C7C819-2BFE-42AF-B819-F83EEA918D11}" dt="2024-02-09T13:41:10.777" v="179" actId="26606"/>
          <ac:spMkLst>
            <pc:docMk/>
            <pc:sldMk cId="697424850" sldId="298"/>
            <ac:spMk id="3" creationId="{F9FD38C6-59A8-18F5-6A71-8565FBCEBF64}"/>
          </ac:spMkLst>
        </pc:spChg>
        <pc:graphicFrameChg chg="add del">
          <ac:chgData name="Hamed Hamzeh" userId="abe3448a-8e55-4c5f-a8ca-87aa62e75e8e" providerId="ADAL" clId="{18C7C819-2BFE-42AF-B819-F83EEA918D11}" dt="2024-02-09T13:41:02.857" v="175" actId="26606"/>
          <ac:graphicFrameMkLst>
            <pc:docMk/>
            <pc:sldMk cId="697424850" sldId="298"/>
            <ac:graphicFrameMk id="5" creationId="{4A5005BC-73EC-A167-099F-4EFB595078E3}"/>
          </ac:graphicFrameMkLst>
        </pc:graphicFrameChg>
        <pc:graphicFrameChg chg="add mod">
          <ac:chgData name="Hamed Hamzeh" userId="abe3448a-8e55-4c5f-a8ca-87aa62e75e8e" providerId="ADAL" clId="{18C7C819-2BFE-42AF-B819-F83EEA918D11}" dt="2024-02-09T13:41:25.996" v="181" actId="113"/>
          <ac:graphicFrameMkLst>
            <pc:docMk/>
            <pc:sldMk cId="697424850" sldId="298"/>
            <ac:graphicFrameMk id="6" creationId="{A1C9E93F-33E5-189A-7FC6-E9694B589343}"/>
          </ac:graphicFrameMkLst>
        </pc:graphicFrameChg>
      </pc:sldChg>
      <pc:sldChg chg="addSp delSp modSp new mod">
        <pc:chgData name="Hamed Hamzeh" userId="abe3448a-8e55-4c5f-a8ca-87aa62e75e8e" providerId="ADAL" clId="{18C7C819-2BFE-42AF-B819-F83EEA918D11}" dt="2024-02-09T13:46:31.623" v="236" actId="26606"/>
        <pc:sldMkLst>
          <pc:docMk/>
          <pc:sldMk cId="2596526743" sldId="299"/>
        </pc:sldMkLst>
        <pc:spChg chg="mod">
          <ac:chgData name="Hamed Hamzeh" userId="abe3448a-8e55-4c5f-a8ca-87aa62e75e8e" providerId="ADAL" clId="{18C7C819-2BFE-42AF-B819-F83EEA918D11}" dt="2024-02-09T13:46:25.037" v="235" actId="207"/>
          <ac:spMkLst>
            <pc:docMk/>
            <pc:sldMk cId="2596526743" sldId="299"/>
            <ac:spMk id="2" creationId="{9EFDB252-CA3F-4BC6-94EC-B37EB70D011F}"/>
          </ac:spMkLst>
        </pc:spChg>
        <pc:spChg chg="del mod">
          <ac:chgData name="Hamed Hamzeh" userId="abe3448a-8e55-4c5f-a8ca-87aa62e75e8e" providerId="ADAL" clId="{18C7C819-2BFE-42AF-B819-F83EEA918D11}" dt="2024-02-09T13:46:31.623" v="236" actId="26606"/>
          <ac:spMkLst>
            <pc:docMk/>
            <pc:sldMk cId="2596526743" sldId="299"/>
            <ac:spMk id="3" creationId="{3109F2EE-123D-4E4D-0323-73612D8DF264}"/>
          </ac:spMkLst>
        </pc:spChg>
        <pc:graphicFrameChg chg="add">
          <ac:chgData name="Hamed Hamzeh" userId="abe3448a-8e55-4c5f-a8ca-87aa62e75e8e" providerId="ADAL" clId="{18C7C819-2BFE-42AF-B819-F83EEA918D11}" dt="2024-02-09T13:46:31.623" v="236" actId="26606"/>
          <ac:graphicFrameMkLst>
            <pc:docMk/>
            <pc:sldMk cId="2596526743" sldId="299"/>
            <ac:graphicFrameMk id="5" creationId="{951CF97F-9C53-D799-1FE7-DB84A4692206}"/>
          </ac:graphicFrameMkLst>
        </pc:graphicFrameChg>
      </pc:sldChg>
      <pc:sldChg chg="addSp delSp modSp new mod">
        <pc:chgData name="Hamed Hamzeh" userId="abe3448a-8e55-4c5f-a8ca-87aa62e75e8e" providerId="ADAL" clId="{18C7C819-2BFE-42AF-B819-F83EEA918D11}" dt="2024-02-09T14:13:33.089" v="271" actId="12269"/>
        <pc:sldMkLst>
          <pc:docMk/>
          <pc:sldMk cId="1200991066" sldId="300"/>
        </pc:sldMkLst>
        <pc:spChg chg="mod">
          <ac:chgData name="Hamed Hamzeh" userId="abe3448a-8e55-4c5f-a8ca-87aa62e75e8e" providerId="ADAL" clId="{18C7C819-2BFE-42AF-B819-F83EEA918D11}" dt="2024-02-09T13:54:38.681" v="248" actId="27636"/>
          <ac:spMkLst>
            <pc:docMk/>
            <pc:sldMk cId="1200991066" sldId="300"/>
            <ac:spMk id="2" creationId="{B59F4D60-7BF0-1EA3-F7D0-95749F416437}"/>
          </ac:spMkLst>
        </pc:spChg>
        <pc:spChg chg="del mod">
          <ac:chgData name="Hamed Hamzeh" userId="abe3448a-8e55-4c5f-a8ca-87aa62e75e8e" providerId="ADAL" clId="{18C7C819-2BFE-42AF-B819-F83EEA918D11}" dt="2024-02-09T14:12:11.905" v="263" actId="26606"/>
          <ac:spMkLst>
            <pc:docMk/>
            <pc:sldMk cId="1200991066" sldId="300"/>
            <ac:spMk id="3" creationId="{A6E72B72-0833-345F-638A-05737B9090BC}"/>
          </ac:spMkLst>
        </pc:spChg>
        <pc:graphicFrameChg chg="add mod modGraphic">
          <ac:chgData name="Hamed Hamzeh" userId="abe3448a-8e55-4c5f-a8ca-87aa62e75e8e" providerId="ADAL" clId="{18C7C819-2BFE-42AF-B819-F83EEA918D11}" dt="2024-02-09T14:13:33.089" v="271" actId="12269"/>
          <ac:graphicFrameMkLst>
            <pc:docMk/>
            <pc:sldMk cId="1200991066" sldId="300"/>
            <ac:graphicFrameMk id="5" creationId="{7850578A-5DA3-DE97-EF38-7239907F443E}"/>
          </ac:graphicFrameMkLst>
        </pc:graphicFrameChg>
      </pc:sldChg>
      <pc:sldChg chg="new del">
        <pc:chgData name="Hamed Hamzeh" userId="abe3448a-8e55-4c5f-a8ca-87aa62e75e8e" providerId="ADAL" clId="{18C7C819-2BFE-42AF-B819-F83EEA918D11}" dt="2024-02-09T13:51:41.117" v="241" actId="47"/>
        <pc:sldMkLst>
          <pc:docMk/>
          <pc:sldMk cId="2642333063" sldId="300"/>
        </pc:sldMkLst>
      </pc:sldChg>
      <pc:sldChg chg="addSp delSp modSp new del mod">
        <pc:chgData name="Hamed Hamzeh" userId="abe3448a-8e55-4c5f-a8ca-87aa62e75e8e" providerId="ADAL" clId="{18C7C819-2BFE-42AF-B819-F83EEA918D11}" dt="2024-02-09T14:54:08.953" v="465" actId="47"/>
        <pc:sldMkLst>
          <pc:docMk/>
          <pc:sldMk cId="3221375733" sldId="301"/>
        </pc:sldMkLst>
        <pc:spChg chg="mod">
          <ac:chgData name="Hamed Hamzeh" userId="abe3448a-8e55-4c5f-a8ca-87aa62e75e8e" providerId="ADAL" clId="{18C7C819-2BFE-42AF-B819-F83EEA918D11}" dt="2024-02-09T14:14:16.940" v="276" actId="113"/>
          <ac:spMkLst>
            <pc:docMk/>
            <pc:sldMk cId="3221375733" sldId="301"/>
            <ac:spMk id="2" creationId="{665ABFFC-4A59-4AFB-75EB-BA02AD85B481}"/>
          </ac:spMkLst>
        </pc:spChg>
        <pc:spChg chg="add del mod">
          <ac:chgData name="Hamed Hamzeh" userId="abe3448a-8e55-4c5f-a8ca-87aa62e75e8e" providerId="ADAL" clId="{18C7C819-2BFE-42AF-B819-F83EEA918D11}" dt="2024-02-09T14:16:18.383" v="334" actId="26606"/>
          <ac:spMkLst>
            <pc:docMk/>
            <pc:sldMk cId="3221375733" sldId="301"/>
            <ac:spMk id="3" creationId="{B4B12E74-4683-D3F7-2475-CCA59CCC270A}"/>
          </ac:spMkLst>
        </pc:spChg>
        <pc:spChg chg="add mod">
          <ac:chgData name="Hamed Hamzeh" userId="abe3448a-8e55-4c5f-a8ca-87aa62e75e8e" providerId="ADAL" clId="{18C7C819-2BFE-42AF-B819-F83EEA918D11}" dt="2024-02-09T14:53:51.695" v="464" actId="5793"/>
          <ac:spMkLst>
            <pc:docMk/>
            <pc:sldMk cId="3221375733" sldId="301"/>
            <ac:spMk id="4" creationId="{3316335C-E8FC-DFC8-EEF9-1E252362E0E6}"/>
          </ac:spMkLst>
        </pc:spChg>
        <pc:graphicFrameChg chg="add del">
          <ac:chgData name="Hamed Hamzeh" userId="abe3448a-8e55-4c5f-a8ca-87aa62e75e8e" providerId="ADAL" clId="{18C7C819-2BFE-42AF-B819-F83EEA918D11}" dt="2024-02-09T14:15:14.428" v="286" actId="26606"/>
          <ac:graphicFrameMkLst>
            <pc:docMk/>
            <pc:sldMk cId="3221375733" sldId="301"/>
            <ac:graphicFrameMk id="5" creationId="{632128DB-6916-714F-D40F-8A0FE5D51965}"/>
          </ac:graphicFrameMkLst>
        </pc:graphicFrameChg>
        <pc:graphicFrameChg chg="add del mod">
          <ac:chgData name="Hamed Hamzeh" userId="abe3448a-8e55-4c5f-a8ca-87aa62e75e8e" providerId="ADAL" clId="{18C7C819-2BFE-42AF-B819-F83EEA918D11}" dt="2024-02-09T14:52:58.851" v="441" actId="478"/>
          <ac:graphicFrameMkLst>
            <pc:docMk/>
            <pc:sldMk cId="3221375733" sldId="301"/>
            <ac:graphicFrameMk id="6" creationId="{42E7F46F-8D38-FCEE-57B9-AAFA710B36D9}"/>
          </ac:graphicFrameMkLst>
        </pc:graphicFrameChg>
        <pc:graphicFrameChg chg="add del">
          <ac:chgData name="Hamed Hamzeh" userId="abe3448a-8e55-4c5f-a8ca-87aa62e75e8e" providerId="ADAL" clId="{18C7C819-2BFE-42AF-B819-F83EEA918D11}" dt="2024-02-09T14:15:15.938" v="288" actId="26606"/>
          <ac:graphicFrameMkLst>
            <pc:docMk/>
            <pc:sldMk cId="3221375733" sldId="301"/>
            <ac:graphicFrameMk id="7" creationId="{8CD912D8-B203-BA35-305B-EBE4A219E430}"/>
          </ac:graphicFrameMkLst>
        </pc:graphicFrameChg>
        <pc:graphicFrameChg chg="add del">
          <ac:chgData name="Hamed Hamzeh" userId="abe3448a-8e55-4c5f-a8ca-87aa62e75e8e" providerId="ADAL" clId="{18C7C819-2BFE-42AF-B819-F83EEA918D11}" dt="2024-02-09T14:15:26.242" v="290" actId="26606"/>
          <ac:graphicFrameMkLst>
            <pc:docMk/>
            <pc:sldMk cId="3221375733" sldId="301"/>
            <ac:graphicFrameMk id="9" creationId="{632128DB-6916-714F-D40F-8A0FE5D51965}"/>
          </ac:graphicFrameMkLst>
        </pc:graphicFrameChg>
      </pc:sldChg>
      <pc:sldChg chg="addSp delSp modSp new mod setBg">
        <pc:chgData name="Hamed Hamzeh" userId="abe3448a-8e55-4c5f-a8ca-87aa62e75e8e" providerId="ADAL" clId="{18C7C819-2BFE-42AF-B819-F83EEA918D11}" dt="2024-02-09T14:33:13.525" v="388" actId="12100"/>
        <pc:sldMkLst>
          <pc:docMk/>
          <pc:sldMk cId="2944600178" sldId="302"/>
        </pc:sldMkLst>
        <pc:spChg chg="mod">
          <ac:chgData name="Hamed Hamzeh" userId="abe3448a-8e55-4c5f-a8ca-87aa62e75e8e" providerId="ADAL" clId="{18C7C819-2BFE-42AF-B819-F83EEA918D11}" dt="2024-02-09T14:31:04.691" v="376"/>
          <ac:spMkLst>
            <pc:docMk/>
            <pc:sldMk cId="2944600178" sldId="302"/>
            <ac:spMk id="2" creationId="{CF68C0CD-FA9C-07AB-F325-026BC4E7B30A}"/>
          </ac:spMkLst>
        </pc:spChg>
        <pc:spChg chg="add del mod">
          <ac:chgData name="Hamed Hamzeh" userId="abe3448a-8e55-4c5f-a8ca-87aa62e75e8e" providerId="ADAL" clId="{18C7C819-2BFE-42AF-B819-F83EEA918D11}" dt="2024-02-09T14:31:31.619" v="379" actId="26606"/>
          <ac:spMkLst>
            <pc:docMk/>
            <pc:sldMk cId="2944600178" sldId="302"/>
            <ac:spMk id="3" creationId="{E0A9EE42-3AF2-924C-C991-4F4316FFFD60}"/>
          </ac:spMkLst>
        </pc:spChg>
        <pc:graphicFrameChg chg="add del">
          <ac:chgData name="Hamed Hamzeh" userId="abe3448a-8e55-4c5f-a8ca-87aa62e75e8e" providerId="ADAL" clId="{18C7C819-2BFE-42AF-B819-F83EEA918D11}" dt="2024-02-09T14:30:04.978" v="372" actId="26606"/>
          <ac:graphicFrameMkLst>
            <pc:docMk/>
            <pc:sldMk cId="2944600178" sldId="302"/>
            <ac:graphicFrameMk id="5" creationId="{64688D63-AC96-9EDB-DDBD-1D9989EB07DA}"/>
          </ac:graphicFrameMkLst>
        </pc:graphicFrameChg>
        <pc:graphicFrameChg chg="add mod modGraphic">
          <ac:chgData name="Hamed Hamzeh" userId="abe3448a-8e55-4c5f-a8ca-87aa62e75e8e" providerId="ADAL" clId="{18C7C819-2BFE-42AF-B819-F83EEA918D11}" dt="2024-02-09T14:33:13.525" v="388" actId="12100"/>
          <ac:graphicFrameMkLst>
            <pc:docMk/>
            <pc:sldMk cId="2944600178" sldId="302"/>
            <ac:graphicFrameMk id="6" creationId="{6CC58A43-81AE-6BD8-75F9-AE28C7281F83}"/>
          </ac:graphicFrameMkLst>
        </pc:graphicFrameChg>
        <pc:graphicFrameChg chg="add del">
          <ac:chgData name="Hamed Hamzeh" userId="abe3448a-8e55-4c5f-a8ca-87aa62e75e8e" providerId="ADAL" clId="{18C7C819-2BFE-42AF-B819-F83EEA918D11}" dt="2024-02-09T14:30:08.514" v="374" actId="26606"/>
          <ac:graphicFrameMkLst>
            <pc:docMk/>
            <pc:sldMk cId="2944600178" sldId="302"/>
            <ac:graphicFrameMk id="7" creationId="{285971DC-F609-DEB3-BB8A-0006AEA95553}"/>
          </ac:graphicFrameMkLst>
        </pc:graphicFrameChg>
      </pc:sldChg>
      <pc:sldChg chg="modSp new del mod">
        <pc:chgData name="Hamed Hamzeh" userId="abe3448a-8e55-4c5f-a8ca-87aa62e75e8e" providerId="ADAL" clId="{18C7C819-2BFE-42AF-B819-F83EEA918D11}" dt="2024-02-09T14:17:55.547" v="340" actId="47"/>
        <pc:sldMkLst>
          <pc:docMk/>
          <pc:sldMk cId="3617147854" sldId="302"/>
        </pc:sldMkLst>
        <pc:spChg chg="mod">
          <ac:chgData name="Hamed Hamzeh" userId="abe3448a-8e55-4c5f-a8ca-87aa62e75e8e" providerId="ADAL" clId="{18C7C819-2BFE-42AF-B819-F83EEA918D11}" dt="2024-02-09T14:16:33.206" v="339" actId="20577"/>
          <ac:spMkLst>
            <pc:docMk/>
            <pc:sldMk cId="3617147854" sldId="302"/>
            <ac:spMk id="2" creationId="{D57494E6-452C-5372-376C-B212F29FF1F4}"/>
          </ac:spMkLst>
        </pc:spChg>
      </pc:sldChg>
      <pc:sldChg chg="addSp delSp modSp new del mod">
        <pc:chgData name="Hamed Hamzeh" userId="abe3448a-8e55-4c5f-a8ca-87aa62e75e8e" providerId="ADAL" clId="{18C7C819-2BFE-42AF-B819-F83EEA918D11}" dt="2024-02-09T14:36:33.439" v="408" actId="47"/>
        <pc:sldMkLst>
          <pc:docMk/>
          <pc:sldMk cId="1796126945" sldId="303"/>
        </pc:sldMkLst>
        <pc:spChg chg="mod">
          <ac:chgData name="Hamed Hamzeh" userId="abe3448a-8e55-4c5f-a8ca-87aa62e75e8e" providerId="ADAL" clId="{18C7C819-2BFE-42AF-B819-F83EEA918D11}" dt="2024-02-09T14:35:04.512" v="393" actId="113"/>
          <ac:spMkLst>
            <pc:docMk/>
            <pc:sldMk cId="1796126945" sldId="303"/>
            <ac:spMk id="2" creationId="{E4A303DE-B37F-6EA1-23DE-AFB2A7B94445}"/>
          </ac:spMkLst>
        </pc:spChg>
        <pc:spChg chg="add del mod">
          <ac:chgData name="Hamed Hamzeh" userId="abe3448a-8e55-4c5f-a8ca-87aa62e75e8e" providerId="ADAL" clId="{18C7C819-2BFE-42AF-B819-F83EEA918D11}" dt="2024-02-09T14:36:27.878" v="407"/>
          <ac:spMkLst>
            <pc:docMk/>
            <pc:sldMk cId="1796126945" sldId="303"/>
            <ac:spMk id="3" creationId="{C2EEFE21-D5C0-4500-5D74-6DF2AF7311F9}"/>
          </ac:spMkLst>
        </pc:spChg>
        <pc:picChg chg="add del mod">
          <ac:chgData name="Hamed Hamzeh" userId="abe3448a-8e55-4c5f-a8ca-87aa62e75e8e" providerId="ADAL" clId="{18C7C819-2BFE-42AF-B819-F83EEA918D11}" dt="2024-02-09T14:36:06.322" v="403" actId="478"/>
          <ac:picMkLst>
            <pc:docMk/>
            <pc:sldMk cId="1796126945" sldId="303"/>
            <ac:picMk id="5" creationId="{D9785D67-7CAB-759D-9ED4-4B4F07135E64}"/>
          </ac:picMkLst>
        </pc:picChg>
        <pc:picChg chg="add del mod ord">
          <ac:chgData name="Hamed Hamzeh" userId="abe3448a-8e55-4c5f-a8ca-87aa62e75e8e" providerId="ADAL" clId="{18C7C819-2BFE-42AF-B819-F83EEA918D11}" dt="2024-02-09T14:36:19.504" v="406" actId="22"/>
          <ac:picMkLst>
            <pc:docMk/>
            <pc:sldMk cId="1796126945" sldId="303"/>
            <ac:picMk id="7" creationId="{E18D025D-C7B4-F8B5-03CB-40BE82E1D33F}"/>
          </ac:picMkLst>
        </pc:picChg>
      </pc:sldChg>
      <pc:sldChg chg="addSp modSp new mod">
        <pc:chgData name="Hamed Hamzeh" userId="abe3448a-8e55-4c5f-a8ca-87aa62e75e8e" providerId="ADAL" clId="{18C7C819-2BFE-42AF-B819-F83EEA918D11}" dt="2024-02-09T14:56:45.562" v="515" actId="1076"/>
        <pc:sldMkLst>
          <pc:docMk/>
          <pc:sldMk cId="2210193084" sldId="303"/>
        </pc:sldMkLst>
        <pc:spChg chg="mod">
          <ac:chgData name="Hamed Hamzeh" userId="abe3448a-8e55-4c5f-a8ca-87aa62e75e8e" providerId="ADAL" clId="{18C7C819-2BFE-42AF-B819-F83EEA918D11}" dt="2024-02-09T14:38:14.869" v="419" actId="20577"/>
          <ac:spMkLst>
            <pc:docMk/>
            <pc:sldMk cId="2210193084" sldId="303"/>
            <ac:spMk id="2" creationId="{97B52793-EF41-7899-9858-F19319F0EE62}"/>
          </ac:spMkLst>
        </pc:spChg>
        <pc:spChg chg="mod">
          <ac:chgData name="Hamed Hamzeh" userId="abe3448a-8e55-4c5f-a8ca-87aa62e75e8e" providerId="ADAL" clId="{18C7C819-2BFE-42AF-B819-F83EEA918D11}" dt="2024-02-09T14:56:20.443" v="510"/>
          <ac:spMkLst>
            <pc:docMk/>
            <pc:sldMk cId="2210193084" sldId="303"/>
            <ac:spMk id="3" creationId="{42F1D0EB-AE92-893F-7491-5B7188A0D4D5}"/>
          </ac:spMkLst>
        </pc:spChg>
        <pc:spChg chg="add">
          <ac:chgData name="Hamed Hamzeh" userId="abe3448a-8e55-4c5f-a8ca-87aa62e75e8e" providerId="ADAL" clId="{18C7C819-2BFE-42AF-B819-F83EEA918D11}" dt="2024-02-09T14:38:38.809" v="422"/>
          <ac:spMkLst>
            <pc:docMk/>
            <pc:sldMk cId="2210193084" sldId="303"/>
            <ac:spMk id="4" creationId="{51EFA5D3-7A35-B068-102A-F93C62211B39}"/>
          </ac:spMkLst>
        </pc:spChg>
        <pc:spChg chg="add mod">
          <ac:chgData name="Hamed Hamzeh" userId="abe3448a-8e55-4c5f-a8ca-87aa62e75e8e" providerId="ADAL" clId="{18C7C819-2BFE-42AF-B819-F83EEA918D11}" dt="2024-02-09T14:56:45.562" v="515" actId="1076"/>
          <ac:spMkLst>
            <pc:docMk/>
            <pc:sldMk cId="2210193084" sldId="303"/>
            <ac:spMk id="6" creationId="{942FA889-74AE-B44C-0766-5314BE108B1D}"/>
          </ac:spMkLst>
        </pc:spChg>
      </pc:sldChg>
      <pc:sldChg chg="modSp new del mod">
        <pc:chgData name="Hamed Hamzeh" userId="abe3448a-8e55-4c5f-a8ca-87aa62e75e8e" providerId="ADAL" clId="{18C7C819-2BFE-42AF-B819-F83EEA918D11}" dt="2024-02-09T14:38:04.173" v="416" actId="47"/>
        <pc:sldMkLst>
          <pc:docMk/>
          <pc:sldMk cId="3768975025" sldId="303"/>
        </pc:sldMkLst>
        <pc:spChg chg="mod">
          <ac:chgData name="Hamed Hamzeh" userId="abe3448a-8e55-4c5f-a8ca-87aa62e75e8e" providerId="ADAL" clId="{18C7C819-2BFE-42AF-B819-F83EEA918D11}" dt="2024-02-09T14:36:38.847" v="412" actId="20577"/>
          <ac:spMkLst>
            <pc:docMk/>
            <pc:sldMk cId="3768975025" sldId="303"/>
            <ac:spMk id="2" creationId="{EE910529-983F-4B47-9D8C-C6F387D294C3}"/>
          </ac:spMkLst>
        </pc:spChg>
        <pc:spChg chg="mod">
          <ac:chgData name="Hamed Hamzeh" userId="abe3448a-8e55-4c5f-a8ca-87aa62e75e8e" providerId="ADAL" clId="{18C7C819-2BFE-42AF-B819-F83EEA918D11}" dt="2024-02-09T14:37:59.458" v="415"/>
          <ac:spMkLst>
            <pc:docMk/>
            <pc:sldMk cId="3768975025" sldId="303"/>
            <ac:spMk id="3" creationId="{2E9D14DF-7BA3-C9B9-BA30-A110960589E6}"/>
          </ac:spMkLst>
        </pc:spChg>
      </pc:sldChg>
      <pc:sldChg chg="addSp delSp modSp new mod">
        <pc:chgData name="Hamed Hamzeh" userId="abe3448a-8e55-4c5f-a8ca-87aa62e75e8e" providerId="ADAL" clId="{18C7C819-2BFE-42AF-B819-F83EEA918D11}" dt="2024-02-09T14:55:49.102" v="508" actId="26606"/>
        <pc:sldMkLst>
          <pc:docMk/>
          <pc:sldMk cId="2597138989" sldId="304"/>
        </pc:sldMkLst>
        <pc:spChg chg="mod">
          <ac:chgData name="Hamed Hamzeh" userId="abe3448a-8e55-4c5f-a8ca-87aa62e75e8e" providerId="ADAL" clId="{18C7C819-2BFE-42AF-B819-F83EEA918D11}" dt="2024-02-09T14:54:34.921" v="495" actId="20577"/>
          <ac:spMkLst>
            <pc:docMk/>
            <pc:sldMk cId="2597138989" sldId="304"/>
            <ac:spMk id="2" creationId="{F6428835-8563-F244-1C82-F06276C2D823}"/>
          </ac:spMkLst>
        </pc:spChg>
        <pc:spChg chg="add del mod">
          <ac:chgData name="Hamed Hamzeh" userId="abe3448a-8e55-4c5f-a8ca-87aa62e75e8e" providerId="ADAL" clId="{18C7C819-2BFE-42AF-B819-F83EEA918D11}" dt="2024-02-09T14:55:49.102" v="508" actId="26606"/>
          <ac:spMkLst>
            <pc:docMk/>
            <pc:sldMk cId="2597138989" sldId="304"/>
            <ac:spMk id="3" creationId="{36373804-2039-AE30-31DF-BFE264671F63}"/>
          </ac:spMkLst>
        </pc:spChg>
        <pc:graphicFrameChg chg="add del">
          <ac:chgData name="Hamed Hamzeh" userId="abe3448a-8e55-4c5f-a8ca-87aa62e75e8e" providerId="ADAL" clId="{18C7C819-2BFE-42AF-B819-F83EEA918D11}" dt="2024-02-09T14:55:17.292" v="499" actId="26606"/>
          <ac:graphicFrameMkLst>
            <pc:docMk/>
            <pc:sldMk cId="2597138989" sldId="304"/>
            <ac:graphicFrameMk id="5" creationId="{916CD80C-EAF0-098D-44A1-DC5FBC21B719}"/>
          </ac:graphicFrameMkLst>
        </pc:graphicFrameChg>
        <pc:graphicFrameChg chg="add del">
          <ac:chgData name="Hamed Hamzeh" userId="abe3448a-8e55-4c5f-a8ca-87aa62e75e8e" providerId="ADAL" clId="{18C7C819-2BFE-42AF-B819-F83EEA918D11}" dt="2024-02-09T14:55:46.049" v="507" actId="26606"/>
          <ac:graphicFrameMkLst>
            <pc:docMk/>
            <pc:sldMk cId="2597138989" sldId="304"/>
            <ac:graphicFrameMk id="6" creationId="{7B07A105-930E-15EA-89A7-7B3394A20289}"/>
          </ac:graphicFrameMkLst>
        </pc:graphicFrameChg>
        <pc:graphicFrameChg chg="add">
          <ac:chgData name="Hamed Hamzeh" userId="abe3448a-8e55-4c5f-a8ca-87aa62e75e8e" providerId="ADAL" clId="{18C7C819-2BFE-42AF-B819-F83EEA918D11}" dt="2024-02-09T14:55:49.102" v="508" actId="26606"/>
          <ac:graphicFrameMkLst>
            <pc:docMk/>
            <pc:sldMk cId="2597138989" sldId="304"/>
            <ac:graphicFrameMk id="7" creationId="{1C0D5120-595C-34EF-9BE4-6F28F67905D1}"/>
          </ac:graphicFrameMkLst>
        </pc:graphicFrameChg>
      </pc:sldChg>
      <pc:sldChg chg="addSp delSp modSp new mod chgLayout">
        <pc:chgData name="Hamed Hamzeh" userId="abe3448a-8e55-4c5f-a8ca-87aa62e75e8e" providerId="ADAL" clId="{18C7C819-2BFE-42AF-B819-F83EEA918D11}" dt="2024-02-09T15:00:55.172" v="551" actId="14100"/>
        <pc:sldMkLst>
          <pc:docMk/>
          <pc:sldMk cId="1049040860" sldId="305"/>
        </pc:sldMkLst>
        <pc:spChg chg="mod ord">
          <ac:chgData name="Hamed Hamzeh" userId="abe3448a-8e55-4c5f-a8ca-87aa62e75e8e" providerId="ADAL" clId="{18C7C819-2BFE-42AF-B819-F83EEA918D11}" dt="2024-02-09T14:59:17.699" v="532" actId="700"/>
          <ac:spMkLst>
            <pc:docMk/>
            <pc:sldMk cId="1049040860" sldId="305"/>
            <ac:spMk id="2" creationId="{57945311-F0D4-E46A-D561-76BF60788876}"/>
          </ac:spMkLst>
        </pc:spChg>
        <pc:spChg chg="del">
          <ac:chgData name="Hamed Hamzeh" userId="abe3448a-8e55-4c5f-a8ca-87aa62e75e8e" providerId="ADAL" clId="{18C7C819-2BFE-42AF-B819-F83EEA918D11}" dt="2024-02-09T14:58:48.830" v="523" actId="931"/>
          <ac:spMkLst>
            <pc:docMk/>
            <pc:sldMk cId="1049040860" sldId="305"/>
            <ac:spMk id="3" creationId="{EB490019-F19E-9A70-4926-D01AEB144DE1}"/>
          </ac:spMkLst>
        </pc:spChg>
        <pc:spChg chg="add del mod">
          <ac:chgData name="Hamed Hamzeh" userId="abe3448a-8e55-4c5f-a8ca-87aa62e75e8e" providerId="ADAL" clId="{18C7C819-2BFE-42AF-B819-F83EEA918D11}" dt="2024-02-09T14:59:43.181" v="538" actId="26606"/>
          <ac:spMkLst>
            <pc:docMk/>
            <pc:sldMk cId="1049040860" sldId="305"/>
            <ac:spMk id="7" creationId="{00F5E7EF-455A-ECA2-7B18-F12A0F059422}"/>
          </ac:spMkLst>
        </pc:spChg>
        <pc:graphicFrameChg chg="add mod">
          <ac:chgData name="Hamed Hamzeh" userId="abe3448a-8e55-4c5f-a8ca-87aa62e75e8e" providerId="ADAL" clId="{18C7C819-2BFE-42AF-B819-F83EEA918D11}" dt="2024-02-09T15:00:52.546" v="550" actId="1076"/>
          <ac:graphicFrameMkLst>
            <pc:docMk/>
            <pc:sldMk cId="1049040860" sldId="305"/>
            <ac:graphicFrameMk id="9" creationId="{8FDF2C4C-611C-077A-8916-1CDD5B23E892}"/>
          </ac:graphicFrameMkLst>
        </pc:graphicFrameChg>
        <pc:picChg chg="add del mod ord">
          <ac:chgData name="Hamed Hamzeh" userId="abe3448a-8e55-4c5f-a8ca-87aa62e75e8e" providerId="ADAL" clId="{18C7C819-2BFE-42AF-B819-F83EEA918D11}" dt="2024-02-09T14:59:25.127" v="535" actId="478"/>
          <ac:picMkLst>
            <pc:docMk/>
            <pc:sldMk cId="1049040860" sldId="305"/>
            <ac:picMk id="5" creationId="{72FEEC02-74E3-F688-4719-A6C67165022F}"/>
          </ac:picMkLst>
        </pc:picChg>
        <pc:picChg chg="add mod">
          <ac:chgData name="Hamed Hamzeh" userId="abe3448a-8e55-4c5f-a8ca-87aa62e75e8e" providerId="ADAL" clId="{18C7C819-2BFE-42AF-B819-F83EEA918D11}" dt="2024-02-09T15:00:55.172" v="551" actId="14100"/>
          <ac:picMkLst>
            <pc:docMk/>
            <pc:sldMk cId="1049040860" sldId="305"/>
            <ac:picMk id="10" creationId="{9E6547D1-B46A-24A1-2CAB-87A65751CC0F}"/>
          </ac:picMkLst>
        </pc:picChg>
      </pc:sldChg>
      <pc:sldChg chg="addSp delSp modSp new mod modAnim">
        <pc:chgData name="Hamed Hamzeh" userId="abe3448a-8e55-4c5f-a8ca-87aa62e75e8e" providerId="ADAL" clId="{18C7C819-2BFE-42AF-B819-F83EEA918D11}" dt="2024-02-09T15:02:43.157" v="576"/>
        <pc:sldMkLst>
          <pc:docMk/>
          <pc:sldMk cId="2800953418" sldId="306"/>
        </pc:sldMkLst>
        <pc:spChg chg="mod">
          <ac:chgData name="Hamed Hamzeh" userId="abe3448a-8e55-4c5f-a8ca-87aa62e75e8e" providerId="ADAL" clId="{18C7C819-2BFE-42AF-B819-F83EEA918D11}" dt="2024-02-09T15:01:25.478" v="556" actId="20577"/>
          <ac:spMkLst>
            <pc:docMk/>
            <pc:sldMk cId="2800953418" sldId="306"/>
            <ac:spMk id="2" creationId="{1B843BA3-1183-05DF-2B96-A9E63B6228C1}"/>
          </ac:spMkLst>
        </pc:spChg>
        <pc:spChg chg="add del mod">
          <ac:chgData name="Hamed Hamzeh" userId="abe3448a-8e55-4c5f-a8ca-87aa62e75e8e" providerId="ADAL" clId="{18C7C819-2BFE-42AF-B819-F83EEA918D11}" dt="2024-02-09T15:01:34.373" v="562" actId="26606"/>
          <ac:spMkLst>
            <pc:docMk/>
            <pc:sldMk cId="2800953418" sldId="306"/>
            <ac:spMk id="3" creationId="{23DE68E3-1B08-6B5C-32DA-CDDC165B7A3D}"/>
          </ac:spMkLst>
        </pc:spChg>
        <pc:spChg chg="add mod">
          <ac:chgData name="Hamed Hamzeh" userId="abe3448a-8e55-4c5f-a8ca-87aa62e75e8e" providerId="ADAL" clId="{18C7C819-2BFE-42AF-B819-F83EEA918D11}" dt="2024-02-09T15:01:28.966" v="558"/>
          <ac:spMkLst>
            <pc:docMk/>
            <pc:sldMk cId="2800953418" sldId="306"/>
            <ac:spMk id="4" creationId="{DB95BA5A-C27E-0ED0-148E-A90C3FF23118}"/>
          </ac:spMkLst>
        </pc:spChg>
        <pc:graphicFrameChg chg="add mod">
          <ac:chgData name="Hamed Hamzeh" userId="abe3448a-8e55-4c5f-a8ca-87aa62e75e8e" providerId="ADAL" clId="{18C7C819-2BFE-42AF-B819-F83EEA918D11}" dt="2024-02-09T15:01:57.181" v="566" actId="113"/>
          <ac:graphicFrameMkLst>
            <pc:docMk/>
            <pc:sldMk cId="2800953418" sldId="306"/>
            <ac:graphicFrameMk id="5" creationId="{99AA384B-BE4C-CEE0-9D75-3CBE526A389A}"/>
          </ac:graphicFrameMkLst>
        </pc:graphicFrameChg>
      </pc:sldChg>
      <pc:sldChg chg="addSp delSp modSp new mod setBg">
        <pc:chgData name="Hamed Hamzeh" userId="abe3448a-8e55-4c5f-a8ca-87aa62e75e8e" providerId="ADAL" clId="{18C7C819-2BFE-42AF-B819-F83EEA918D11}" dt="2024-02-09T15:07:15.957" v="592" actId="26606"/>
        <pc:sldMkLst>
          <pc:docMk/>
          <pc:sldMk cId="2189121186" sldId="307"/>
        </pc:sldMkLst>
        <pc:spChg chg="del">
          <ac:chgData name="Hamed Hamzeh" userId="abe3448a-8e55-4c5f-a8ca-87aa62e75e8e" providerId="ADAL" clId="{18C7C819-2BFE-42AF-B819-F83EEA918D11}" dt="2024-02-09T15:07:15.957" v="592" actId="26606"/>
          <ac:spMkLst>
            <pc:docMk/>
            <pc:sldMk cId="2189121186" sldId="307"/>
            <ac:spMk id="2" creationId="{EC73F3E3-95DD-BA55-4640-78C7AF7E76F4}"/>
          </ac:spMkLst>
        </pc:spChg>
        <pc:spChg chg="del">
          <ac:chgData name="Hamed Hamzeh" userId="abe3448a-8e55-4c5f-a8ca-87aa62e75e8e" providerId="ADAL" clId="{18C7C819-2BFE-42AF-B819-F83EEA918D11}" dt="2024-02-09T15:07:15.957" v="592" actId="26606"/>
          <ac:spMkLst>
            <pc:docMk/>
            <pc:sldMk cId="2189121186" sldId="307"/>
            <ac:spMk id="3" creationId="{85A77267-F44E-008E-A228-F5ADE1147DCF}"/>
          </ac:spMkLst>
        </pc:spChg>
        <pc:spChg chg="add">
          <ac:chgData name="Hamed Hamzeh" userId="abe3448a-8e55-4c5f-a8ca-87aa62e75e8e" providerId="ADAL" clId="{18C7C819-2BFE-42AF-B819-F83EEA918D11}" dt="2024-02-09T15:07:15.957" v="592" actId="26606"/>
          <ac:spMkLst>
            <pc:docMk/>
            <pc:sldMk cId="2189121186" sldId="307"/>
            <ac:spMk id="10" creationId="{42A4FC2C-047E-45A5-965D-8E1E3BF09BC6}"/>
          </ac:spMkLst>
        </pc:spChg>
        <pc:picChg chg="add mod">
          <ac:chgData name="Hamed Hamzeh" userId="abe3448a-8e55-4c5f-a8ca-87aa62e75e8e" providerId="ADAL" clId="{18C7C819-2BFE-42AF-B819-F83EEA918D11}" dt="2024-02-09T15:07:15.957" v="592" actId="26606"/>
          <ac:picMkLst>
            <pc:docMk/>
            <pc:sldMk cId="2189121186" sldId="307"/>
            <ac:picMk id="5" creationId="{E5A74A49-A605-BB02-2AA8-FC12DE92B5AC}"/>
          </ac:picMkLst>
        </pc:picChg>
      </pc:sldChg>
      <pc:sldChg chg="new del">
        <pc:chgData name="Hamed Hamzeh" userId="abe3448a-8e55-4c5f-a8ca-87aa62e75e8e" providerId="ADAL" clId="{18C7C819-2BFE-42AF-B819-F83EEA918D11}" dt="2024-02-09T15:04:33.097" v="582" actId="680"/>
        <pc:sldMkLst>
          <pc:docMk/>
          <pc:sldMk cId="3583394355" sldId="307"/>
        </pc:sldMkLst>
      </pc:sldChg>
      <pc:sldChg chg="addSp delSp modSp new mod chgLayout">
        <pc:chgData name="Hamed Hamzeh" userId="abe3448a-8e55-4c5f-a8ca-87aa62e75e8e" providerId="ADAL" clId="{18C7C819-2BFE-42AF-B819-F83EEA918D11}" dt="2024-02-09T15:26:16.234" v="614" actId="26606"/>
        <pc:sldMkLst>
          <pc:docMk/>
          <pc:sldMk cId="220605152" sldId="308"/>
        </pc:sldMkLst>
        <pc:spChg chg="del">
          <ac:chgData name="Hamed Hamzeh" userId="abe3448a-8e55-4c5f-a8ca-87aa62e75e8e" providerId="ADAL" clId="{18C7C819-2BFE-42AF-B819-F83EEA918D11}" dt="2024-02-09T15:25:19.678" v="598" actId="700"/>
          <ac:spMkLst>
            <pc:docMk/>
            <pc:sldMk cId="220605152" sldId="308"/>
            <ac:spMk id="2" creationId="{5AB6BDCA-2149-1898-6573-AC4501904884}"/>
          </ac:spMkLst>
        </pc:spChg>
        <pc:spChg chg="del">
          <ac:chgData name="Hamed Hamzeh" userId="abe3448a-8e55-4c5f-a8ca-87aa62e75e8e" providerId="ADAL" clId="{18C7C819-2BFE-42AF-B819-F83EEA918D11}" dt="2024-02-09T15:25:19.678" v="598" actId="700"/>
          <ac:spMkLst>
            <pc:docMk/>
            <pc:sldMk cId="220605152" sldId="308"/>
            <ac:spMk id="3" creationId="{7D2085C1-27EA-33F6-2E51-8092788E8041}"/>
          </ac:spMkLst>
        </pc:spChg>
        <pc:spChg chg="add mod ord">
          <ac:chgData name="Hamed Hamzeh" userId="abe3448a-8e55-4c5f-a8ca-87aa62e75e8e" providerId="ADAL" clId="{18C7C819-2BFE-42AF-B819-F83EEA918D11}" dt="2024-02-09T15:25:39.621" v="606"/>
          <ac:spMkLst>
            <pc:docMk/>
            <pc:sldMk cId="220605152" sldId="308"/>
            <ac:spMk id="4" creationId="{11D664D9-1A86-DD62-BE77-68D54BDC0A72}"/>
          </ac:spMkLst>
        </pc:spChg>
        <pc:spChg chg="add del mod ord">
          <ac:chgData name="Hamed Hamzeh" userId="abe3448a-8e55-4c5f-a8ca-87aa62e75e8e" providerId="ADAL" clId="{18C7C819-2BFE-42AF-B819-F83EEA918D11}" dt="2024-02-09T15:26:16.234" v="614" actId="26606"/>
          <ac:spMkLst>
            <pc:docMk/>
            <pc:sldMk cId="220605152" sldId="308"/>
            <ac:spMk id="5" creationId="{073DF864-DADE-1D94-CAF1-1FBAFD3ADCE0}"/>
          </ac:spMkLst>
        </pc:spChg>
        <pc:graphicFrameChg chg="add del">
          <ac:chgData name="Hamed Hamzeh" userId="abe3448a-8e55-4c5f-a8ca-87aa62e75e8e" providerId="ADAL" clId="{18C7C819-2BFE-42AF-B819-F83EEA918D11}" dt="2024-02-09T15:26:08.985" v="611" actId="26606"/>
          <ac:graphicFrameMkLst>
            <pc:docMk/>
            <pc:sldMk cId="220605152" sldId="308"/>
            <ac:graphicFrameMk id="7" creationId="{7F65AF82-B882-57DB-A36C-A088EAE55732}"/>
          </ac:graphicFrameMkLst>
        </pc:graphicFrameChg>
        <pc:graphicFrameChg chg="add del">
          <ac:chgData name="Hamed Hamzeh" userId="abe3448a-8e55-4c5f-a8ca-87aa62e75e8e" providerId="ADAL" clId="{18C7C819-2BFE-42AF-B819-F83EEA918D11}" dt="2024-02-09T15:26:16.218" v="613" actId="26606"/>
          <ac:graphicFrameMkLst>
            <pc:docMk/>
            <pc:sldMk cId="220605152" sldId="308"/>
            <ac:graphicFrameMk id="9" creationId="{6D9D7779-6523-C0D4-5564-11A7D6BF8236}"/>
          </ac:graphicFrameMkLst>
        </pc:graphicFrameChg>
        <pc:graphicFrameChg chg="add">
          <ac:chgData name="Hamed Hamzeh" userId="abe3448a-8e55-4c5f-a8ca-87aa62e75e8e" providerId="ADAL" clId="{18C7C819-2BFE-42AF-B819-F83EEA918D11}" dt="2024-02-09T15:26:16.234" v="614" actId="26606"/>
          <ac:graphicFrameMkLst>
            <pc:docMk/>
            <pc:sldMk cId="220605152" sldId="308"/>
            <ac:graphicFrameMk id="11" creationId="{65FC85EB-EA87-A9BC-F759-DE91B537AE07}"/>
          </ac:graphicFrameMkLst>
        </pc:graphicFrameChg>
      </pc:sldChg>
      <pc:sldChg chg="addSp delSp modSp new mod">
        <pc:chgData name="Hamed Hamzeh" userId="abe3448a-8e55-4c5f-a8ca-87aa62e75e8e" providerId="ADAL" clId="{18C7C819-2BFE-42AF-B819-F83EEA918D11}" dt="2024-02-09T15:28:26.888" v="654" actId="207"/>
        <pc:sldMkLst>
          <pc:docMk/>
          <pc:sldMk cId="1109964392" sldId="309"/>
        </pc:sldMkLst>
        <pc:spChg chg="mod">
          <ac:chgData name="Hamed Hamzeh" userId="abe3448a-8e55-4c5f-a8ca-87aa62e75e8e" providerId="ADAL" clId="{18C7C819-2BFE-42AF-B819-F83EEA918D11}" dt="2024-02-09T15:26:43.269" v="624" actId="20577"/>
          <ac:spMkLst>
            <pc:docMk/>
            <pc:sldMk cId="1109964392" sldId="309"/>
            <ac:spMk id="2" creationId="{B360B433-4273-FCC6-E588-9C419D851BCE}"/>
          </ac:spMkLst>
        </pc:spChg>
        <pc:spChg chg="del mod">
          <ac:chgData name="Hamed Hamzeh" userId="abe3448a-8e55-4c5f-a8ca-87aa62e75e8e" providerId="ADAL" clId="{18C7C819-2BFE-42AF-B819-F83EEA918D11}" dt="2024-02-09T15:27:27.233" v="642" actId="26606"/>
          <ac:spMkLst>
            <pc:docMk/>
            <pc:sldMk cId="1109964392" sldId="309"/>
            <ac:spMk id="3" creationId="{7A555730-C149-D9C8-E22F-0258BE40A9F8}"/>
          </ac:spMkLst>
        </pc:spChg>
        <pc:graphicFrameChg chg="add mod modGraphic">
          <ac:chgData name="Hamed Hamzeh" userId="abe3448a-8e55-4c5f-a8ca-87aa62e75e8e" providerId="ADAL" clId="{18C7C819-2BFE-42AF-B819-F83EEA918D11}" dt="2024-02-09T15:28:26.888" v="654" actId="207"/>
          <ac:graphicFrameMkLst>
            <pc:docMk/>
            <pc:sldMk cId="1109964392" sldId="309"/>
            <ac:graphicFrameMk id="5" creationId="{1ABC2779-6550-95A0-5832-846C99FA75E5}"/>
          </ac:graphicFrameMkLst>
        </pc:graphicFrameChg>
      </pc:sldChg>
      <pc:sldChg chg="modSp new del mod">
        <pc:chgData name="Hamed Hamzeh" userId="abe3448a-8e55-4c5f-a8ca-87aa62e75e8e" providerId="ADAL" clId="{18C7C819-2BFE-42AF-B819-F83EEA918D11}" dt="2024-02-09T15:26:32.520" v="619" actId="680"/>
        <pc:sldMkLst>
          <pc:docMk/>
          <pc:sldMk cId="3442902531" sldId="309"/>
        </pc:sldMkLst>
        <pc:spChg chg="mod">
          <ac:chgData name="Hamed Hamzeh" userId="abe3448a-8e55-4c5f-a8ca-87aa62e75e8e" providerId="ADAL" clId="{18C7C819-2BFE-42AF-B819-F83EEA918D11}" dt="2024-02-09T15:26:32.315" v="618"/>
          <ac:spMkLst>
            <pc:docMk/>
            <pc:sldMk cId="3442902531" sldId="309"/>
            <ac:spMk id="2" creationId="{6321DD4A-E727-5538-4506-C3F7D2D91162}"/>
          </ac:spMkLst>
        </pc:spChg>
      </pc:sldChg>
      <pc:sldChg chg="addSp delSp modSp new mod">
        <pc:chgData name="Hamed Hamzeh" userId="abe3448a-8e55-4c5f-a8ca-87aa62e75e8e" providerId="ADAL" clId="{18C7C819-2BFE-42AF-B819-F83EEA918D11}" dt="2024-02-09T15:29:35.552" v="667" actId="26606"/>
        <pc:sldMkLst>
          <pc:docMk/>
          <pc:sldMk cId="15786484" sldId="310"/>
        </pc:sldMkLst>
        <pc:spChg chg="mod">
          <ac:chgData name="Hamed Hamzeh" userId="abe3448a-8e55-4c5f-a8ca-87aa62e75e8e" providerId="ADAL" clId="{18C7C819-2BFE-42AF-B819-F83EEA918D11}" dt="2024-02-09T15:29:25.865" v="665" actId="113"/>
          <ac:spMkLst>
            <pc:docMk/>
            <pc:sldMk cId="15786484" sldId="310"/>
            <ac:spMk id="2" creationId="{3B42C534-61A9-E363-1551-C1FFF8017162}"/>
          </ac:spMkLst>
        </pc:spChg>
        <pc:spChg chg="del mod">
          <ac:chgData name="Hamed Hamzeh" userId="abe3448a-8e55-4c5f-a8ca-87aa62e75e8e" providerId="ADAL" clId="{18C7C819-2BFE-42AF-B819-F83EEA918D11}" dt="2024-02-09T15:29:35.552" v="667" actId="26606"/>
          <ac:spMkLst>
            <pc:docMk/>
            <pc:sldMk cId="15786484" sldId="310"/>
            <ac:spMk id="3" creationId="{095841C8-EB2C-20E3-9DB8-FFC83EA8FD03}"/>
          </ac:spMkLst>
        </pc:spChg>
        <pc:graphicFrameChg chg="add">
          <ac:chgData name="Hamed Hamzeh" userId="abe3448a-8e55-4c5f-a8ca-87aa62e75e8e" providerId="ADAL" clId="{18C7C819-2BFE-42AF-B819-F83EEA918D11}" dt="2024-02-09T15:29:35.552" v="667" actId="26606"/>
          <ac:graphicFrameMkLst>
            <pc:docMk/>
            <pc:sldMk cId="15786484" sldId="310"/>
            <ac:graphicFrameMk id="5" creationId="{05DC0FAA-F05B-3971-8673-E1F947040877}"/>
          </ac:graphicFrameMkLst>
        </pc:graphicFrameChg>
      </pc:sldChg>
      <pc:sldChg chg="addSp delSp modSp new mod">
        <pc:chgData name="Hamed Hamzeh" userId="abe3448a-8e55-4c5f-a8ca-87aa62e75e8e" providerId="ADAL" clId="{18C7C819-2BFE-42AF-B819-F83EEA918D11}" dt="2024-02-09T15:30:40.240" v="684" actId="207"/>
        <pc:sldMkLst>
          <pc:docMk/>
          <pc:sldMk cId="3094435779" sldId="311"/>
        </pc:sldMkLst>
        <pc:spChg chg="mod">
          <ac:chgData name="Hamed Hamzeh" userId="abe3448a-8e55-4c5f-a8ca-87aa62e75e8e" providerId="ADAL" clId="{18C7C819-2BFE-42AF-B819-F83EEA918D11}" dt="2024-02-09T15:30:05.427" v="674" actId="113"/>
          <ac:spMkLst>
            <pc:docMk/>
            <pc:sldMk cId="3094435779" sldId="311"/>
            <ac:spMk id="2" creationId="{ABC94AF4-6AAE-AEAB-F14C-B581BC655A7F}"/>
          </ac:spMkLst>
        </pc:spChg>
        <pc:spChg chg="del mod">
          <ac:chgData name="Hamed Hamzeh" userId="abe3448a-8e55-4c5f-a8ca-87aa62e75e8e" providerId="ADAL" clId="{18C7C819-2BFE-42AF-B819-F83EEA918D11}" dt="2024-02-09T15:30:33.415" v="681" actId="26606"/>
          <ac:spMkLst>
            <pc:docMk/>
            <pc:sldMk cId="3094435779" sldId="311"/>
            <ac:spMk id="3" creationId="{1D68801C-F853-E92D-BA42-EBDFA14E0EF3}"/>
          </ac:spMkLst>
        </pc:spChg>
        <pc:spChg chg="add">
          <ac:chgData name="Hamed Hamzeh" userId="abe3448a-8e55-4c5f-a8ca-87aa62e75e8e" providerId="ADAL" clId="{18C7C819-2BFE-42AF-B819-F83EEA918D11}" dt="2024-02-09T15:30:24.592" v="678"/>
          <ac:spMkLst>
            <pc:docMk/>
            <pc:sldMk cId="3094435779" sldId="311"/>
            <ac:spMk id="4" creationId="{3C633A9D-55E6-2F5A-9B47-016E8C0C0F3A}"/>
          </ac:spMkLst>
        </pc:spChg>
        <pc:graphicFrameChg chg="add mod modGraphic">
          <ac:chgData name="Hamed Hamzeh" userId="abe3448a-8e55-4c5f-a8ca-87aa62e75e8e" providerId="ADAL" clId="{18C7C819-2BFE-42AF-B819-F83EEA918D11}" dt="2024-02-09T15:30:40.240" v="684" actId="207"/>
          <ac:graphicFrameMkLst>
            <pc:docMk/>
            <pc:sldMk cId="3094435779" sldId="311"/>
            <ac:graphicFrameMk id="5" creationId="{6A262D49-48E6-7D43-9673-F6CB8EF90847}"/>
          </ac:graphicFrameMkLst>
        </pc:graphicFrameChg>
      </pc:sldChg>
    </pc:docChg>
  </pc:docChgLst>
  <pc:docChgLst>
    <pc:chgData name="Hamed Hamzeh" userId="abe3448a-8e55-4c5f-a8ca-87aa62e75e8e" providerId="ADAL" clId="{272D3195-BE40-4F7B-8511-8303EF50E7B7}"/>
    <pc:docChg chg="undo redo custSel addSld delSld modSld">
      <pc:chgData name="Hamed Hamzeh" userId="abe3448a-8e55-4c5f-a8ca-87aa62e75e8e" providerId="ADAL" clId="{272D3195-BE40-4F7B-8511-8303EF50E7B7}" dt="2024-01-18T16:24:35.319" v="1018" actId="26606"/>
      <pc:docMkLst>
        <pc:docMk/>
      </pc:docMkLst>
      <pc:sldChg chg="new">
        <pc:chgData name="Hamed Hamzeh" userId="abe3448a-8e55-4c5f-a8ca-87aa62e75e8e" providerId="ADAL" clId="{272D3195-BE40-4F7B-8511-8303EF50E7B7}" dt="2024-01-18T13:54:24.315" v="0" actId="680"/>
        <pc:sldMkLst>
          <pc:docMk/>
          <pc:sldMk cId="755655049" sldId="256"/>
        </pc:sldMkLst>
      </pc:sldChg>
      <pc:sldChg chg="addSp delSp modSp new mod setBg">
        <pc:chgData name="Hamed Hamzeh" userId="abe3448a-8e55-4c5f-a8ca-87aa62e75e8e" providerId="ADAL" clId="{272D3195-BE40-4F7B-8511-8303EF50E7B7}" dt="2024-01-18T14:04:51.456" v="180" actId="26606"/>
        <pc:sldMkLst>
          <pc:docMk/>
          <pc:sldMk cId="590258937" sldId="257"/>
        </pc:sldMkLst>
        <pc:spChg chg="mod">
          <ac:chgData name="Hamed Hamzeh" userId="abe3448a-8e55-4c5f-a8ca-87aa62e75e8e" providerId="ADAL" clId="{272D3195-BE40-4F7B-8511-8303EF50E7B7}" dt="2024-01-18T14:04:42.438" v="178" actId="26606"/>
          <ac:spMkLst>
            <pc:docMk/>
            <pc:sldMk cId="590258937" sldId="257"/>
            <ac:spMk id="2" creationId="{70243C25-6EB7-5068-78CC-1FF3A8CF526C}"/>
          </ac:spMkLst>
        </pc:spChg>
        <pc:spChg chg="del mod">
          <ac:chgData name="Hamed Hamzeh" userId="abe3448a-8e55-4c5f-a8ca-87aa62e75e8e" providerId="ADAL" clId="{272D3195-BE40-4F7B-8511-8303EF50E7B7}" dt="2024-01-18T14:04:42.438" v="178" actId="26606"/>
          <ac:spMkLst>
            <pc:docMk/>
            <pc:sldMk cId="590258937" sldId="257"/>
            <ac:spMk id="3" creationId="{35FBDFA4-7543-3752-714F-42B356A9445D}"/>
          </ac:spMkLst>
        </pc:spChg>
        <pc:spChg chg="add del">
          <ac:chgData name="Hamed Hamzeh" userId="abe3448a-8e55-4c5f-a8ca-87aa62e75e8e" providerId="ADAL" clId="{272D3195-BE40-4F7B-8511-8303EF50E7B7}" dt="2024-01-18T14:04:42.438" v="178" actId="26606"/>
          <ac:spMkLst>
            <pc:docMk/>
            <pc:sldMk cId="590258937" sldId="257"/>
            <ac:spMk id="8" creationId="{B6CDA21F-E7AF-4C75-8395-33F58D5B0E45}"/>
          </ac:spMkLst>
        </pc:spChg>
        <pc:spChg chg="add del">
          <ac:chgData name="Hamed Hamzeh" userId="abe3448a-8e55-4c5f-a8ca-87aa62e75e8e" providerId="ADAL" clId="{272D3195-BE40-4F7B-8511-8303EF50E7B7}" dt="2024-01-18T14:04:42.438" v="178" actId="26606"/>
          <ac:spMkLst>
            <pc:docMk/>
            <pc:sldMk cId="590258937" sldId="257"/>
            <ac:spMk id="15" creationId="{D5B0017B-2ECA-49AF-B397-DC140825DF8D}"/>
          </ac:spMkLst>
        </pc:spChg>
        <pc:spChg chg="add del">
          <ac:chgData name="Hamed Hamzeh" userId="abe3448a-8e55-4c5f-a8ca-87aa62e75e8e" providerId="ADAL" clId="{272D3195-BE40-4F7B-8511-8303EF50E7B7}" dt="2024-01-18T14:04:51.456" v="180" actId="26606"/>
          <ac:spMkLst>
            <pc:docMk/>
            <pc:sldMk cId="590258937" sldId="257"/>
            <ac:spMk id="24" creationId="{B50AB553-2A96-4A92-96F2-93548E096954}"/>
          </ac:spMkLst>
        </pc:spChg>
        <pc:spChg chg="add">
          <ac:chgData name="Hamed Hamzeh" userId="abe3448a-8e55-4c5f-a8ca-87aa62e75e8e" providerId="ADAL" clId="{272D3195-BE40-4F7B-8511-8303EF50E7B7}" dt="2024-01-18T14:04:51.456" v="180" actId="26606"/>
          <ac:spMkLst>
            <pc:docMk/>
            <pc:sldMk cId="590258937" sldId="257"/>
            <ac:spMk id="29" creationId="{B50AB553-2A96-4A92-96F2-93548E096954}"/>
          </ac:spMkLst>
        </pc:spChg>
        <pc:grpChg chg="add del">
          <ac:chgData name="Hamed Hamzeh" userId="abe3448a-8e55-4c5f-a8ca-87aa62e75e8e" providerId="ADAL" clId="{272D3195-BE40-4F7B-8511-8303EF50E7B7}" dt="2024-01-18T14:04:42.438" v="178" actId="26606"/>
          <ac:grpSpMkLst>
            <pc:docMk/>
            <pc:sldMk cId="590258937" sldId="257"/>
            <ac:grpSpMk id="10" creationId="{AE1C45F0-260A-458C-96ED-C1F6D2151219}"/>
          </ac:grpSpMkLst>
        </pc:grpChg>
        <pc:graphicFrameChg chg="add mod modGraphic">
          <ac:chgData name="Hamed Hamzeh" userId="abe3448a-8e55-4c5f-a8ca-87aa62e75e8e" providerId="ADAL" clId="{272D3195-BE40-4F7B-8511-8303EF50E7B7}" dt="2024-01-18T14:04:51.456" v="180" actId="26606"/>
          <ac:graphicFrameMkLst>
            <pc:docMk/>
            <pc:sldMk cId="590258937" sldId="257"/>
            <ac:graphicFrameMk id="19" creationId="{3D00A1B5-04C5-D1C6-C848-74942453E7CF}"/>
          </ac:graphicFrameMkLst>
        </pc:graphicFrameChg>
        <pc:picChg chg="add mod">
          <ac:chgData name="Hamed Hamzeh" userId="abe3448a-8e55-4c5f-a8ca-87aa62e75e8e" providerId="ADAL" clId="{272D3195-BE40-4F7B-8511-8303EF50E7B7}" dt="2024-01-18T14:04:51.456" v="180" actId="26606"/>
          <ac:picMkLst>
            <pc:docMk/>
            <pc:sldMk cId="590258937" sldId="257"/>
            <ac:picMk id="20" creationId="{70C4C83E-13B0-0E83-075E-09B38D2E42EC}"/>
          </ac:picMkLst>
        </pc:picChg>
        <pc:cxnChg chg="add del">
          <ac:chgData name="Hamed Hamzeh" userId="abe3448a-8e55-4c5f-a8ca-87aa62e75e8e" providerId="ADAL" clId="{272D3195-BE40-4F7B-8511-8303EF50E7B7}" dt="2024-01-18T14:04:42.438" v="178" actId="26606"/>
          <ac:cxnSpMkLst>
            <pc:docMk/>
            <pc:sldMk cId="590258937" sldId="257"/>
            <ac:cxnSpMk id="17" creationId="{6CF1BAF6-AD41-4082-B212-8A1F9A2E8779}"/>
          </ac:cxnSpMkLst>
        </pc:cxnChg>
      </pc:sldChg>
      <pc:sldChg chg="addSp delSp modSp new del mod setBg">
        <pc:chgData name="Hamed Hamzeh" userId="abe3448a-8e55-4c5f-a8ca-87aa62e75e8e" providerId="ADAL" clId="{272D3195-BE40-4F7B-8511-8303EF50E7B7}" dt="2024-01-18T15:45:41.769" v="688" actId="2696"/>
        <pc:sldMkLst>
          <pc:docMk/>
          <pc:sldMk cId="150562202" sldId="258"/>
        </pc:sldMkLst>
        <pc:spChg chg="mod">
          <ac:chgData name="Hamed Hamzeh" userId="abe3448a-8e55-4c5f-a8ca-87aa62e75e8e" providerId="ADAL" clId="{272D3195-BE40-4F7B-8511-8303EF50E7B7}" dt="2024-01-18T14:53:32.979" v="588" actId="26606"/>
          <ac:spMkLst>
            <pc:docMk/>
            <pc:sldMk cId="150562202" sldId="258"/>
            <ac:spMk id="2" creationId="{4A65CD5A-4C2F-7A65-DB5A-41175A9FD9CA}"/>
          </ac:spMkLst>
        </pc:spChg>
        <pc:spChg chg="del mod">
          <ac:chgData name="Hamed Hamzeh" userId="abe3448a-8e55-4c5f-a8ca-87aa62e75e8e" providerId="ADAL" clId="{272D3195-BE40-4F7B-8511-8303EF50E7B7}" dt="2024-01-18T14:53:19.888" v="585" actId="26606"/>
          <ac:spMkLst>
            <pc:docMk/>
            <pc:sldMk cId="150562202" sldId="258"/>
            <ac:spMk id="3" creationId="{A8CFE0E2-CD9A-B789-C8C8-0DD803B51D2B}"/>
          </ac:spMkLst>
        </pc:spChg>
        <pc:spChg chg="add del">
          <ac:chgData name="Hamed Hamzeh" userId="abe3448a-8e55-4c5f-a8ca-87aa62e75e8e" providerId="ADAL" clId="{272D3195-BE40-4F7B-8511-8303EF50E7B7}" dt="2024-01-18T14:04:34.330" v="177" actId="26606"/>
          <ac:spMkLst>
            <pc:docMk/>
            <pc:sldMk cId="150562202" sldId="258"/>
            <ac:spMk id="8" creationId="{B6CDA21F-E7AF-4C75-8395-33F58D5B0E45}"/>
          </ac:spMkLst>
        </pc:spChg>
        <pc:spChg chg="add del">
          <ac:chgData name="Hamed Hamzeh" userId="abe3448a-8e55-4c5f-a8ca-87aa62e75e8e" providerId="ADAL" clId="{272D3195-BE40-4F7B-8511-8303EF50E7B7}" dt="2024-01-18T14:04:34.330" v="177" actId="26606"/>
          <ac:spMkLst>
            <pc:docMk/>
            <pc:sldMk cId="150562202" sldId="258"/>
            <ac:spMk id="15" creationId="{D5B0017B-2ECA-49AF-B397-DC140825DF8D}"/>
          </ac:spMkLst>
        </pc:spChg>
        <pc:spChg chg="add del">
          <ac:chgData name="Hamed Hamzeh" userId="abe3448a-8e55-4c5f-a8ca-87aa62e75e8e" providerId="ADAL" clId="{272D3195-BE40-4F7B-8511-8303EF50E7B7}" dt="2024-01-18T14:05:40.073" v="185" actId="26606"/>
          <ac:spMkLst>
            <pc:docMk/>
            <pc:sldMk cId="150562202" sldId="258"/>
            <ac:spMk id="22" creationId="{70DFC902-7D23-471A-B557-B6B6917D7A0D}"/>
          </ac:spMkLst>
        </pc:spChg>
        <pc:spChg chg="add del">
          <ac:chgData name="Hamed Hamzeh" userId="abe3448a-8e55-4c5f-a8ca-87aa62e75e8e" providerId="ADAL" clId="{272D3195-BE40-4F7B-8511-8303EF50E7B7}" dt="2024-01-18T14:05:40.073" v="185" actId="26606"/>
          <ac:spMkLst>
            <pc:docMk/>
            <pc:sldMk cId="150562202" sldId="258"/>
            <ac:spMk id="24" creationId="{A55D5633-D557-4DCA-982C-FF36EB7A1C00}"/>
          </ac:spMkLst>
        </pc:spChg>
        <pc:spChg chg="add del">
          <ac:chgData name="Hamed Hamzeh" userId="abe3448a-8e55-4c5f-a8ca-87aa62e75e8e" providerId="ADAL" clId="{272D3195-BE40-4F7B-8511-8303EF50E7B7}" dt="2024-01-18T14:05:40.073" v="185" actId="26606"/>
          <ac:spMkLst>
            <pc:docMk/>
            <pc:sldMk cId="150562202" sldId="258"/>
            <ac:spMk id="26" creationId="{450D3AD2-FA80-415F-A9CE-54D884561CD7}"/>
          </ac:spMkLst>
        </pc:spChg>
        <pc:spChg chg="add del">
          <ac:chgData name="Hamed Hamzeh" userId="abe3448a-8e55-4c5f-a8ca-87aa62e75e8e" providerId="ADAL" clId="{272D3195-BE40-4F7B-8511-8303EF50E7B7}" dt="2024-01-18T14:05:40.059" v="184" actId="26606"/>
          <ac:spMkLst>
            <pc:docMk/>
            <pc:sldMk cId="150562202" sldId="258"/>
            <ac:spMk id="31" creationId="{100EDD19-6802-4EC3-95CE-CFFAB042CFD6}"/>
          </ac:spMkLst>
        </pc:spChg>
        <pc:spChg chg="add del">
          <ac:chgData name="Hamed Hamzeh" userId="abe3448a-8e55-4c5f-a8ca-87aa62e75e8e" providerId="ADAL" clId="{272D3195-BE40-4F7B-8511-8303EF50E7B7}" dt="2024-01-18T14:05:40.059" v="184" actId="26606"/>
          <ac:spMkLst>
            <pc:docMk/>
            <pc:sldMk cId="150562202" sldId="258"/>
            <ac:spMk id="33" creationId="{DB17E863-922E-4C26-BD64-E8FD41D28661}"/>
          </ac:spMkLst>
        </pc:spChg>
        <pc:spChg chg="add del">
          <ac:chgData name="Hamed Hamzeh" userId="abe3448a-8e55-4c5f-a8ca-87aa62e75e8e" providerId="ADAL" clId="{272D3195-BE40-4F7B-8511-8303EF50E7B7}" dt="2024-01-18T14:53:32.979" v="588" actId="26606"/>
          <ac:spMkLst>
            <pc:docMk/>
            <pc:sldMk cId="150562202" sldId="258"/>
            <ac:spMk id="35" creationId="{450D3AD2-FA80-415F-A9CE-54D884561CD7}"/>
          </ac:spMkLst>
        </pc:spChg>
        <pc:spChg chg="add del">
          <ac:chgData name="Hamed Hamzeh" userId="abe3448a-8e55-4c5f-a8ca-87aa62e75e8e" providerId="ADAL" clId="{272D3195-BE40-4F7B-8511-8303EF50E7B7}" dt="2024-01-18T14:53:32.979" v="588" actId="26606"/>
          <ac:spMkLst>
            <pc:docMk/>
            <pc:sldMk cId="150562202" sldId="258"/>
            <ac:spMk id="36" creationId="{70DFC902-7D23-471A-B557-B6B6917D7A0D}"/>
          </ac:spMkLst>
        </pc:spChg>
        <pc:spChg chg="add del">
          <ac:chgData name="Hamed Hamzeh" userId="abe3448a-8e55-4c5f-a8ca-87aa62e75e8e" providerId="ADAL" clId="{272D3195-BE40-4F7B-8511-8303EF50E7B7}" dt="2024-01-18T14:53:32.979" v="588" actId="26606"/>
          <ac:spMkLst>
            <pc:docMk/>
            <pc:sldMk cId="150562202" sldId="258"/>
            <ac:spMk id="37" creationId="{A55D5633-D557-4DCA-982C-FF36EB7A1C00}"/>
          </ac:spMkLst>
        </pc:spChg>
        <pc:spChg chg="add del">
          <ac:chgData name="Hamed Hamzeh" userId="abe3448a-8e55-4c5f-a8ca-87aa62e75e8e" providerId="ADAL" clId="{272D3195-BE40-4F7B-8511-8303EF50E7B7}" dt="2024-01-18T14:53:32.930" v="587" actId="26606"/>
          <ac:spMkLst>
            <pc:docMk/>
            <pc:sldMk cId="150562202" sldId="258"/>
            <ac:spMk id="44" creationId="{2659FDB4-FCBE-4A89-B46D-43D4FA54464D}"/>
          </ac:spMkLst>
        </pc:spChg>
        <pc:spChg chg="add">
          <ac:chgData name="Hamed Hamzeh" userId="abe3448a-8e55-4c5f-a8ca-87aa62e75e8e" providerId="ADAL" clId="{272D3195-BE40-4F7B-8511-8303EF50E7B7}" dt="2024-01-18T14:53:32.979" v="588" actId="26606"/>
          <ac:spMkLst>
            <pc:docMk/>
            <pc:sldMk cId="150562202" sldId="258"/>
            <ac:spMk id="45" creationId="{B50AB553-2A96-4A92-96F2-93548E096954}"/>
          </ac:spMkLst>
        </pc:spChg>
        <pc:grpChg chg="add del">
          <ac:chgData name="Hamed Hamzeh" userId="abe3448a-8e55-4c5f-a8ca-87aa62e75e8e" providerId="ADAL" clId="{272D3195-BE40-4F7B-8511-8303EF50E7B7}" dt="2024-01-18T14:04:34.330" v="177" actId="26606"/>
          <ac:grpSpMkLst>
            <pc:docMk/>
            <pc:sldMk cId="150562202" sldId="258"/>
            <ac:grpSpMk id="10" creationId="{AE1C45F0-260A-458C-96ED-C1F6D2151219}"/>
          </ac:grpSpMkLst>
        </pc:grpChg>
        <pc:graphicFrameChg chg="add mod modGraphic">
          <ac:chgData name="Hamed Hamzeh" userId="abe3448a-8e55-4c5f-a8ca-87aa62e75e8e" providerId="ADAL" clId="{272D3195-BE40-4F7B-8511-8303EF50E7B7}" dt="2024-01-18T14:53:32.979" v="588" actId="26606"/>
          <ac:graphicFrameMkLst>
            <pc:docMk/>
            <pc:sldMk cId="150562202" sldId="258"/>
            <ac:graphicFrameMk id="39" creationId="{FE1BD6A5-8EE7-0FCE-D31D-E931076FFEB9}"/>
          </ac:graphicFrameMkLst>
        </pc:graphicFrameChg>
        <pc:picChg chg="add">
          <ac:chgData name="Hamed Hamzeh" userId="abe3448a-8e55-4c5f-a8ca-87aa62e75e8e" providerId="ADAL" clId="{272D3195-BE40-4F7B-8511-8303EF50E7B7}" dt="2024-01-18T14:53:32.979" v="588" actId="26606"/>
          <ac:picMkLst>
            <pc:docMk/>
            <pc:sldMk cId="150562202" sldId="258"/>
            <ac:picMk id="41" creationId="{63091B91-59C2-19F5-0EA2-217FE6E6C920}"/>
          </ac:picMkLst>
        </pc:picChg>
        <pc:cxnChg chg="add del">
          <ac:chgData name="Hamed Hamzeh" userId="abe3448a-8e55-4c5f-a8ca-87aa62e75e8e" providerId="ADAL" clId="{272D3195-BE40-4F7B-8511-8303EF50E7B7}" dt="2024-01-18T14:04:34.330" v="177" actId="26606"/>
          <ac:cxnSpMkLst>
            <pc:docMk/>
            <pc:sldMk cId="150562202" sldId="258"/>
            <ac:cxnSpMk id="17" creationId="{6CF1BAF6-AD41-4082-B212-8A1F9A2E8779}"/>
          </ac:cxnSpMkLst>
        </pc:cxnChg>
        <pc:cxnChg chg="add del">
          <ac:chgData name="Hamed Hamzeh" userId="abe3448a-8e55-4c5f-a8ca-87aa62e75e8e" providerId="ADAL" clId="{272D3195-BE40-4F7B-8511-8303EF50E7B7}" dt="2024-01-18T14:53:32.930" v="587" actId="26606"/>
          <ac:cxnSpMkLst>
            <pc:docMk/>
            <pc:sldMk cId="150562202" sldId="258"/>
            <ac:cxnSpMk id="46" creationId="{C8F51B3F-8331-4E4A-AE96-D47B1006EEAD}"/>
          </ac:cxnSpMkLst>
        </pc:cxnChg>
      </pc:sldChg>
      <pc:sldChg chg="delSp add setBg delDesignElem">
        <pc:chgData name="Hamed Hamzeh" userId="abe3448a-8e55-4c5f-a8ca-87aa62e75e8e" providerId="ADAL" clId="{272D3195-BE40-4F7B-8511-8303EF50E7B7}" dt="2024-01-18T15:45:44.665" v="692"/>
        <pc:sldMkLst>
          <pc:docMk/>
          <pc:sldMk cId="3855532716" sldId="258"/>
        </pc:sldMkLst>
        <pc:spChg chg="del">
          <ac:chgData name="Hamed Hamzeh" userId="abe3448a-8e55-4c5f-a8ca-87aa62e75e8e" providerId="ADAL" clId="{272D3195-BE40-4F7B-8511-8303EF50E7B7}" dt="2024-01-18T15:45:44.665" v="692"/>
          <ac:spMkLst>
            <pc:docMk/>
            <pc:sldMk cId="3855532716" sldId="258"/>
            <ac:spMk id="45" creationId="{B50AB553-2A96-4A92-96F2-93548E096954}"/>
          </ac:spMkLst>
        </pc:spChg>
      </pc:sldChg>
      <pc:sldChg chg="addSp delSp modSp new del mod setBg">
        <pc:chgData name="Hamed Hamzeh" userId="abe3448a-8e55-4c5f-a8ca-87aa62e75e8e" providerId="ADAL" clId="{272D3195-BE40-4F7B-8511-8303EF50E7B7}" dt="2024-01-18T15:45:41.769" v="688" actId="2696"/>
        <pc:sldMkLst>
          <pc:docMk/>
          <pc:sldMk cId="3384672170" sldId="259"/>
        </pc:sldMkLst>
        <pc:spChg chg="mod">
          <ac:chgData name="Hamed Hamzeh" userId="abe3448a-8e55-4c5f-a8ca-87aa62e75e8e" providerId="ADAL" clId="{272D3195-BE40-4F7B-8511-8303EF50E7B7}" dt="2024-01-18T14:04:30.967" v="176" actId="26606"/>
          <ac:spMkLst>
            <pc:docMk/>
            <pc:sldMk cId="3384672170" sldId="259"/>
            <ac:spMk id="2" creationId="{9335B22A-2BD4-2A86-D822-CFF944BFDBBE}"/>
          </ac:spMkLst>
        </pc:spChg>
        <pc:spChg chg="add del mod">
          <ac:chgData name="Hamed Hamzeh" userId="abe3448a-8e55-4c5f-a8ca-87aa62e75e8e" providerId="ADAL" clId="{272D3195-BE40-4F7B-8511-8303EF50E7B7}" dt="2024-01-18T14:53:57.898" v="592" actId="26606"/>
          <ac:spMkLst>
            <pc:docMk/>
            <pc:sldMk cId="3384672170" sldId="259"/>
            <ac:spMk id="3" creationId="{6F3E190F-48D3-B785-5C44-3D44745C05D7}"/>
          </ac:spMkLst>
        </pc:spChg>
        <pc:spChg chg="add">
          <ac:chgData name="Hamed Hamzeh" userId="abe3448a-8e55-4c5f-a8ca-87aa62e75e8e" providerId="ADAL" clId="{272D3195-BE40-4F7B-8511-8303EF50E7B7}" dt="2024-01-18T14:04:30.967" v="176" actId="26606"/>
          <ac:spMkLst>
            <pc:docMk/>
            <pc:sldMk cId="3384672170" sldId="259"/>
            <ac:spMk id="8" creationId="{70DFC902-7D23-471A-B557-B6B6917D7A0D}"/>
          </ac:spMkLst>
        </pc:spChg>
        <pc:spChg chg="add">
          <ac:chgData name="Hamed Hamzeh" userId="abe3448a-8e55-4c5f-a8ca-87aa62e75e8e" providerId="ADAL" clId="{272D3195-BE40-4F7B-8511-8303EF50E7B7}" dt="2024-01-18T14:04:30.967" v="176" actId="26606"/>
          <ac:spMkLst>
            <pc:docMk/>
            <pc:sldMk cId="3384672170" sldId="259"/>
            <ac:spMk id="10" creationId="{A55D5633-D557-4DCA-982C-FF36EB7A1C00}"/>
          </ac:spMkLst>
        </pc:spChg>
        <pc:spChg chg="add">
          <ac:chgData name="Hamed Hamzeh" userId="abe3448a-8e55-4c5f-a8ca-87aa62e75e8e" providerId="ADAL" clId="{272D3195-BE40-4F7B-8511-8303EF50E7B7}" dt="2024-01-18T14:04:30.967" v="176" actId="26606"/>
          <ac:spMkLst>
            <pc:docMk/>
            <pc:sldMk cId="3384672170" sldId="259"/>
            <ac:spMk id="12" creationId="{450D3AD2-FA80-415F-A9CE-54D884561CD7}"/>
          </ac:spMkLst>
        </pc:spChg>
        <pc:graphicFrameChg chg="add del">
          <ac:chgData name="Hamed Hamzeh" userId="abe3448a-8e55-4c5f-a8ca-87aa62e75e8e" providerId="ADAL" clId="{272D3195-BE40-4F7B-8511-8303EF50E7B7}" dt="2024-01-18T14:53:57.879" v="591" actId="26606"/>
          <ac:graphicFrameMkLst>
            <pc:docMk/>
            <pc:sldMk cId="3384672170" sldId="259"/>
            <ac:graphicFrameMk id="14" creationId="{A6D2C42F-9DE9-F885-3CED-C690E98F9E8D}"/>
          </ac:graphicFrameMkLst>
        </pc:graphicFrameChg>
        <pc:graphicFrameChg chg="add">
          <ac:chgData name="Hamed Hamzeh" userId="abe3448a-8e55-4c5f-a8ca-87aa62e75e8e" providerId="ADAL" clId="{272D3195-BE40-4F7B-8511-8303EF50E7B7}" dt="2024-01-18T14:53:57.898" v="592" actId="26606"/>
          <ac:graphicFrameMkLst>
            <pc:docMk/>
            <pc:sldMk cId="3384672170" sldId="259"/>
            <ac:graphicFrameMk id="16" creationId="{99DF0DE2-F209-3FA3-A92F-145220034812}"/>
          </ac:graphicFrameMkLst>
        </pc:graphicFrameChg>
      </pc:sldChg>
      <pc:sldChg chg="delSp add del setBg delDesignElem">
        <pc:chgData name="Hamed Hamzeh" userId="abe3448a-8e55-4c5f-a8ca-87aa62e75e8e" providerId="ADAL" clId="{272D3195-BE40-4F7B-8511-8303EF50E7B7}" dt="2024-01-18T15:46:25.071" v="695" actId="47"/>
        <pc:sldMkLst>
          <pc:docMk/>
          <pc:sldMk cId="4288541351" sldId="259"/>
        </pc:sldMkLst>
        <pc:spChg chg="del">
          <ac:chgData name="Hamed Hamzeh" userId="abe3448a-8e55-4c5f-a8ca-87aa62e75e8e" providerId="ADAL" clId="{272D3195-BE40-4F7B-8511-8303EF50E7B7}" dt="2024-01-18T15:45:44.665" v="692"/>
          <ac:spMkLst>
            <pc:docMk/>
            <pc:sldMk cId="4288541351" sldId="259"/>
            <ac:spMk id="8" creationId="{70DFC902-7D23-471A-B557-B6B6917D7A0D}"/>
          </ac:spMkLst>
        </pc:spChg>
        <pc:spChg chg="del">
          <ac:chgData name="Hamed Hamzeh" userId="abe3448a-8e55-4c5f-a8ca-87aa62e75e8e" providerId="ADAL" clId="{272D3195-BE40-4F7B-8511-8303EF50E7B7}" dt="2024-01-18T15:45:44.665" v="692"/>
          <ac:spMkLst>
            <pc:docMk/>
            <pc:sldMk cId="4288541351" sldId="259"/>
            <ac:spMk id="10" creationId="{A55D5633-D557-4DCA-982C-FF36EB7A1C00}"/>
          </ac:spMkLst>
        </pc:spChg>
        <pc:spChg chg="del">
          <ac:chgData name="Hamed Hamzeh" userId="abe3448a-8e55-4c5f-a8ca-87aa62e75e8e" providerId="ADAL" clId="{272D3195-BE40-4F7B-8511-8303EF50E7B7}" dt="2024-01-18T15:45:44.665" v="692"/>
          <ac:spMkLst>
            <pc:docMk/>
            <pc:sldMk cId="4288541351" sldId="259"/>
            <ac:spMk id="12" creationId="{450D3AD2-FA80-415F-A9CE-54D884561CD7}"/>
          </ac:spMkLst>
        </pc:spChg>
      </pc:sldChg>
      <pc:sldChg chg="delSp add del setBg delDesignElem">
        <pc:chgData name="Hamed Hamzeh" userId="abe3448a-8e55-4c5f-a8ca-87aa62e75e8e" providerId="ADAL" clId="{272D3195-BE40-4F7B-8511-8303EF50E7B7}" dt="2024-01-18T15:46:25.071" v="695" actId="47"/>
        <pc:sldMkLst>
          <pc:docMk/>
          <pc:sldMk cId="793055915" sldId="260"/>
        </pc:sldMkLst>
        <pc:spChg chg="del">
          <ac:chgData name="Hamed Hamzeh" userId="abe3448a-8e55-4c5f-a8ca-87aa62e75e8e" providerId="ADAL" clId="{272D3195-BE40-4F7B-8511-8303EF50E7B7}" dt="2024-01-18T15:45:44.665" v="692"/>
          <ac:spMkLst>
            <pc:docMk/>
            <pc:sldMk cId="793055915" sldId="260"/>
            <ac:spMk id="15" creationId="{BACC6370-2D7E-4714-9D71-7542949D7D5D}"/>
          </ac:spMkLst>
        </pc:spChg>
        <pc:spChg chg="del">
          <ac:chgData name="Hamed Hamzeh" userId="abe3448a-8e55-4c5f-a8ca-87aa62e75e8e" providerId="ADAL" clId="{272D3195-BE40-4F7B-8511-8303EF50E7B7}" dt="2024-01-18T15:45:44.665" v="692"/>
          <ac:spMkLst>
            <pc:docMk/>
            <pc:sldMk cId="793055915" sldId="260"/>
            <ac:spMk id="16" creationId="{256B2C21-A230-48C0-8DF1-C46611373C44}"/>
          </ac:spMkLst>
        </pc:spChg>
        <pc:spChg chg="del">
          <ac:chgData name="Hamed Hamzeh" userId="abe3448a-8e55-4c5f-a8ca-87aa62e75e8e" providerId="ADAL" clId="{272D3195-BE40-4F7B-8511-8303EF50E7B7}" dt="2024-01-18T15:45:44.665" v="692"/>
          <ac:spMkLst>
            <pc:docMk/>
            <pc:sldMk cId="793055915" sldId="260"/>
            <ac:spMk id="17" creationId="{3847E18C-932D-4C95-AABA-FEC7C9499AD7}"/>
          </ac:spMkLst>
        </pc:spChg>
        <pc:spChg chg="del">
          <ac:chgData name="Hamed Hamzeh" userId="abe3448a-8e55-4c5f-a8ca-87aa62e75e8e" providerId="ADAL" clId="{272D3195-BE40-4F7B-8511-8303EF50E7B7}" dt="2024-01-18T15:45:44.665" v="692"/>
          <ac:spMkLst>
            <pc:docMk/>
            <pc:sldMk cId="793055915" sldId="260"/>
            <ac:spMk id="24" creationId="{3150CB11-0C61-439E-910F-5787759E72A0}"/>
          </ac:spMkLst>
        </pc:spChg>
        <pc:spChg chg="del">
          <ac:chgData name="Hamed Hamzeh" userId="abe3448a-8e55-4c5f-a8ca-87aa62e75e8e" providerId="ADAL" clId="{272D3195-BE40-4F7B-8511-8303EF50E7B7}" dt="2024-01-18T15:45:44.665" v="692"/>
          <ac:spMkLst>
            <pc:docMk/>
            <pc:sldMk cId="793055915" sldId="260"/>
            <ac:spMk id="26" creationId="{43F8A58B-5155-44CE-A5FF-7647B47D0A7A}"/>
          </ac:spMkLst>
        </pc:spChg>
        <pc:spChg chg="del">
          <ac:chgData name="Hamed Hamzeh" userId="abe3448a-8e55-4c5f-a8ca-87aa62e75e8e" providerId="ADAL" clId="{272D3195-BE40-4F7B-8511-8303EF50E7B7}" dt="2024-01-18T15:45:44.665" v="692"/>
          <ac:spMkLst>
            <pc:docMk/>
            <pc:sldMk cId="793055915" sldId="260"/>
            <ac:spMk id="28" creationId="{443F2ACA-E6D6-4028-82DD-F03C262D5DE6}"/>
          </ac:spMkLst>
        </pc:spChg>
      </pc:sldChg>
      <pc:sldChg chg="addSp delSp modSp new del mod setBg">
        <pc:chgData name="Hamed Hamzeh" userId="abe3448a-8e55-4c5f-a8ca-87aa62e75e8e" providerId="ADAL" clId="{272D3195-BE40-4F7B-8511-8303EF50E7B7}" dt="2024-01-18T15:45:41.769" v="688" actId="2696"/>
        <pc:sldMkLst>
          <pc:docMk/>
          <pc:sldMk cId="1327569917" sldId="260"/>
        </pc:sldMkLst>
        <pc:spChg chg="mod">
          <ac:chgData name="Hamed Hamzeh" userId="abe3448a-8e55-4c5f-a8ca-87aa62e75e8e" providerId="ADAL" clId="{272D3195-BE40-4F7B-8511-8303EF50E7B7}" dt="2024-01-18T15:23:06.232" v="612" actId="26606"/>
          <ac:spMkLst>
            <pc:docMk/>
            <pc:sldMk cId="1327569917" sldId="260"/>
            <ac:spMk id="2" creationId="{D4033ECD-484C-F86E-4DDC-C481635590A2}"/>
          </ac:spMkLst>
        </pc:spChg>
        <pc:spChg chg="add del mod">
          <ac:chgData name="Hamed Hamzeh" userId="abe3448a-8e55-4c5f-a8ca-87aa62e75e8e" providerId="ADAL" clId="{272D3195-BE40-4F7B-8511-8303EF50E7B7}" dt="2024-01-18T15:22:52.702" v="610" actId="26606"/>
          <ac:spMkLst>
            <pc:docMk/>
            <pc:sldMk cId="1327569917" sldId="260"/>
            <ac:spMk id="3" creationId="{2CB6C37A-C9E0-7886-7646-8195C182819A}"/>
          </ac:spMkLst>
        </pc:spChg>
        <pc:spChg chg="add del">
          <ac:chgData name="Hamed Hamzeh" userId="abe3448a-8e55-4c5f-a8ca-87aa62e75e8e" providerId="ADAL" clId="{272D3195-BE40-4F7B-8511-8303EF50E7B7}" dt="2024-01-18T15:22:52.702" v="610" actId="26606"/>
          <ac:spMkLst>
            <pc:docMk/>
            <pc:sldMk cId="1327569917" sldId="260"/>
            <ac:spMk id="8" creationId="{70DFC902-7D23-471A-B557-B6B6917D7A0D}"/>
          </ac:spMkLst>
        </pc:spChg>
        <pc:spChg chg="add del">
          <ac:chgData name="Hamed Hamzeh" userId="abe3448a-8e55-4c5f-a8ca-87aa62e75e8e" providerId="ADAL" clId="{272D3195-BE40-4F7B-8511-8303EF50E7B7}" dt="2024-01-18T15:22:52.702" v="610" actId="26606"/>
          <ac:spMkLst>
            <pc:docMk/>
            <pc:sldMk cId="1327569917" sldId="260"/>
            <ac:spMk id="10" creationId="{A55D5633-D557-4DCA-982C-FF36EB7A1C00}"/>
          </ac:spMkLst>
        </pc:spChg>
        <pc:spChg chg="add del">
          <ac:chgData name="Hamed Hamzeh" userId="abe3448a-8e55-4c5f-a8ca-87aa62e75e8e" providerId="ADAL" clId="{272D3195-BE40-4F7B-8511-8303EF50E7B7}" dt="2024-01-18T15:22:52.702" v="610" actId="26606"/>
          <ac:spMkLst>
            <pc:docMk/>
            <pc:sldMk cId="1327569917" sldId="260"/>
            <ac:spMk id="12" creationId="{450D3AD2-FA80-415F-A9CE-54D884561CD7}"/>
          </ac:spMkLst>
        </pc:spChg>
        <pc:spChg chg="add del">
          <ac:chgData name="Hamed Hamzeh" userId="abe3448a-8e55-4c5f-a8ca-87aa62e75e8e" providerId="ADAL" clId="{272D3195-BE40-4F7B-8511-8303EF50E7B7}" dt="2024-01-18T15:23:06.232" v="612" actId="26606"/>
          <ac:spMkLst>
            <pc:docMk/>
            <pc:sldMk cId="1327569917" sldId="260"/>
            <ac:spMk id="15" creationId="{BACC6370-2D7E-4714-9D71-7542949D7D5D}"/>
          </ac:spMkLst>
        </pc:spChg>
        <pc:spChg chg="add del">
          <ac:chgData name="Hamed Hamzeh" userId="abe3448a-8e55-4c5f-a8ca-87aa62e75e8e" providerId="ADAL" clId="{272D3195-BE40-4F7B-8511-8303EF50E7B7}" dt="2024-01-18T15:23:06.232" v="612" actId="26606"/>
          <ac:spMkLst>
            <pc:docMk/>
            <pc:sldMk cId="1327569917" sldId="260"/>
            <ac:spMk id="16" creationId="{256B2C21-A230-48C0-8DF1-C46611373C44}"/>
          </ac:spMkLst>
        </pc:spChg>
        <pc:spChg chg="add del">
          <ac:chgData name="Hamed Hamzeh" userId="abe3448a-8e55-4c5f-a8ca-87aa62e75e8e" providerId="ADAL" clId="{272D3195-BE40-4F7B-8511-8303EF50E7B7}" dt="2024-01-18T15:23:06.232" v="612" actId="26606"/>
          <ac:spMkLst>
            <pc:docMk/>
            <pc:sldMk cId="1327569917" sldId="260"/>
            <ac:spMk id="17" creationId="{3847E18C-932D-4C95-AABA-FEC7C9499AD7}"/>
          </ac:spMkLst>
        </pc:spChg>
        <pc:spChg chg="add del">
          <ac:chgData name="Hamed Hamzeh" userId="abe3448a-8e55-4c5f-a8ca-87aa62e75e8e" providerId="ADAL" clId="{272D3195-BE40-4F7B-8511-8303EF50E7B7}" dt="2024-01-18T14:54:37.758" v="597" actId="26606"/>
          <ac:spMkLst>
            <pc:docMk/>
            <pc:sldMk cId="1327569917" sldId="260"/>
            <ac:spMk id="18" creationId="{53B021B3-DE93-4AB7-8A18-CF5F1CED88B8}"/>
          </ac:spMkLst>
        </pc:spChg>
        <pc:spChg chg="add del">
          <ac:chgData name="Hamed Hamzeh" userId="abe3448a-8e55-4c5f-a8ca-87aa62e75e8e" providerId="ADAL" clId="{272D3195-BE40-4F7B-8511-8303EF50E7B7}" dt="2024-01-18T14:54:37.758" v="597" actId="26606"/>
          <ac:spMkLst>
            <pc:docMk/>
            <pc:sldMk cId="1327569917" sldId="260"/>
            <ac:spMk id="20" creationId="{52D502E5-F6B4-4D58-B4AE-FC466FF15EE8}"/>
          </ac:spMkLst>
        </pc:spChg>
        <pc:spChg chg="add del">
          <ac:chgData name="Hamed Hamzeh" userId="abe3448a-8e55-4c5f-a8ca-87aa62e75e8e" providerId="ADAL" clId="{272D3195-BE40-4F7B-8511-8303EF50E7B7}" dt="2024-01-18T14:54:37.758" v="597" actId="26606"/>
          <ac:spMkLst>
            <pc:docMk/>
            <pc:sldMk cId="1327569917" sldId="260"/>
            <ac:spMk id="22" creationId="{9DECDBF4-02B6-4BB4-B65B-B8107AD6A9E8}"/>
          </ac:spMkLst>
        </pc:spChg>
        <pc:spChg chg="add del">
          <ac:chgData name="Hamed Hamzeh" userId="abe3448a-8e55-4c5f-a8ca-87aa62e75e8e" providerId="ADAL" clId="{272D3195-BE40-4F7B-8511-8303EF50E7B7}" dt="2024-01-18T15:23:06.232" v="612" actId="26606"/>
          <ac:spMkLst>
            <pc:docMk/>
            <pc:sldMk cId="1327569917" sldId="260"/>
            <ac:spMk id="24" creationId="{3150CB11-0C61-439E-910F-5787759E72A0}"/>
          </ac:spMkLst>
        </pc:spChg>
        <pc:spChg chg="add del">
          <ac:chgData name="Hamed Hamzeh" userId="abe3448a-8e55-4c5f-a8ca-87aa62e75e8e" providerId="ADAL" clId="{272D3195-BE40-4F7B-8511-8303EF50E7B7}" dt="2024-01-18T15:23:06.232" v="612" actId="26606"/>
          <ac:spMkLst>
            <pc:docMk/>
            <pc:sldMk cId="1327569917" sldId="260"/>
            <ac:spMk id="26" creationId="{43F8A58B-5155-44CE-A5FF-7647B47D0A7A}"/>
          </ac:spMkLst>
        </pc:spChg>
        <pc:spChg chg="add del">
          <ac:chgData name="Hamed Hamzeh" userId="abe3448a-8e55-4c5f-a8ca-87aa62e75e8e" providerId="ADAL" clId="{272D3195-BE40-4F7B-8511-8303EF50E7B7}" dt="2024-01-18T14:54:36.980" v="596" actId="26606"/>
          <ac:spMkLst>
            <pc:docMk/>
            <pc:sldMk cId="1327569917" sldId="260"/>
            <ac:spMk id="27" creationId="{AE5A632B-B15A-489E-8337-BC0F40DBC21F}"/>
          </ac:spMkLst>
        </pc:spChg>
        <pc:spChg chg="add del">
          <ac:chgData name="Hamed Hamzeh" userId="abe3448a-8e55-4c5f-a8ca-87aa62e75e8e" providerId="ADAL" clId="{272D3195-BE40-4F7B-8511-8303EF50E7B7}" dt="2024-01-18T15:23:06.232" v="612" actId="26606"/>
          <ac:spMkLst>
            <pc:docMk/>
            <pc:sldMk cId="1327569917" sldId="260"/>
            <ac:spMk id="28" creationId="{443F2ACA-E6D6-4028-82DD-F03C262D5DE6}"/>
          </ac:spMkLst>
        </pc:spChg>
        <pc:spChg chg="add del">
          <ac:chgData name="Hamed Hamzeh" userId="abe3448a-8e55-4c5f-a8ca-87aa62e75e8e" providerId="ADAL" clId="{272D3195-BE40-4F7B-8511-8303EF50E7B7}" dt="2024-01-18T14:54:36.980" v="596" actId="26606"/>
          <ac:spMkLst>
            <pc:docMk/>
            <pc:sldMk cId="1327569917" sldId="260"/>
            <ac:spMk id="29" creationId="{6E895C8D-1379-40B8-8B1B-B6F5AEAF0A6C}"/>
          </ac:spMkLst>
        </pc:spChg>
        <pc:spChg chg="add del">
          <ac:chgData name="Hamed Hamzeh" userId="abe3448a-8e55-4c5f-a8ca-87aa62e75e8e" providerId="ADAL" clId="{272D3195-BE40-4F7B-8511-8303EF50E7B7}" dt="2024-01-18T14:54:36.980" v="596" actId="26606"/>
          <ac:spMkLst>
            <pc:docMk/>
            <pc:sldMk cId="1327569917" sldId="260"/>
            <ac:spMk id="31" creationId="{651547D7-AD18-407B-A5F4-F8225B5DCFCC}"/>
          </ac:spMkLst>
        </pc:spChg>
        <pc:spChg chg="add del">
          <ac:chgData name="Hamed Hamzeh" userId="abe3448a-8e55-4c5f-a8ca-87aa62e75e8e" providerId="ADAL" clId="{272D3195-BE40-4F7B-8511-8303EF50E7B7}" dt="2024-01-18T15:23:06.232" v="612" actId="26606"/>
          <ac:spMkLst>
            <pc:docMk/>
            <pc:sldMk cId="1327569917" sldId="260"/>
            <ac:spMk id="34" creationId="{BACC6370-2D7E-4714-9D71-7542949D7D5D}"/>
          </ac:spMkLst>
        </pc:spChg>
        <pc:spChg chg="add del">
          <ac:chgData name="Hamed Hamzeh" userId="abe3448a-8e55-4c5f-a8ca-87aa62e75e8e" providerId="ADAL" clId="{272D3195-BE40-4F7B-8511-8303EF50E7B7}" dt="2024-01-18T15:23:06.232" v="612" actId="26606"/>
          <ac:spMkLst>
            <pc:docMk/>
            <pc:sldMk cId="1327569917" sldId="260"/>
            <ac:spMk id="36" creationId="{F68B3F68-107C-434F-AA38-110D5EA91B85}"/>
          </ac:spMkLst>
        </pc:spChg>
        <pc:spChg chg="add del">
          <ac:chgData name="Hamed Hamzeh" userId="abe3448a-8e55-4c5f-a8ca-87aa62e75e8e" providerId="ADAL" clId="{272D3195-BE40-4F7B-8511-8303EF50E7B7}" dt="2024-01-18T15:23:06.232" v="612" actId="26606"/>
          <ac:spMkLst>
            <pc:docMk/>
            <pc:sldMk cId="1327569917" sldId="260"/>
            <ac:spMk id="38" creationId="{AAD0DBB9-1A4B-4391-81D4-CB19F9AB918A}"/>
          </ac:spMkLst>
        </pc:spChg>
        <pc:spChg chg="add del">
          <ac:chgData name="Hamed Hamzeh" userId="abe3448a-8e55-4c5f-a8ca-87aa62e75e8e" providerId="ADAL" clId="{272D3195-BE40-4F7B-8511-8303EF50E7B7}" dt="2024-01-18T15:23:06.232" v="612" actId="26606"/>
          <ac:spMkLst>
            <pc:docMk/>
            <pc:sldMk cId="1327569917" sldId="260"/>
            <ac:spMk id="40" creationId="{063BBA22-50EA-4C4D-BE05-F1CE4E63AA56}"/>
          </ac:spMkLst>
        </pc:spChg>
        <pc:graphicFrameChg chg="add del mod modGraphic">
          <ac:chgData name="Hamed Hamzeh" userId="abe3448a-8e55-4c5f-a8ca-87aa62e75e8e" providerId="ADAL" clId="{272D3195-BE40-4F7B-8511-8303EF50E7B7}" dt="2024-01-18T14:54:37.758" v="597" actId="26606"/>
          <ac:graphicFrameMkLst>
            <pc:docMk/>
            <pc:sldMk cId="1327569917" sldId="260"/>
            <ac:graphicFrameMk id="14" creationId="{C2D093CF-B966-70DC-CF32-7CBE967AAF1E}"/>
          </ac:graphicFrameMkLst>
        </pc:graphicFrameChg>
        <pc:graphicFrameChg chg="add del">
          <ac:chgData name="Hamed Hamzeh" userId="abe3448a-8e55-4c5f-a8ca-87aa62e75e8e" providerId="ADAL" clId="{272D3195-BE40-4F7B-8511-8303EF50E7B7}" dt="2024-01-18T15:23:06.232" v="612" actId="26606"/>
          <ac:graphicFrameMkLst>
            <pc:docMk/>
            <pc:sldMk cId="1327569917" sldId="260"/>
            <ac:graphicFrameMk id="19" creationId="{94947326-7C26-58E5-5885-9AFDC437DC0F}"/>
          </ac:graphicFrameMkLst>
        </pc:graphicFrameChg>
        <pc:graphicFrameChg chg="add del">
          <ac:chgData name="Hamed Hamzeh" userId="abe3448a-8e55-4c5f-a8ca-87aa62e75e8e" providerId="ADAL" clId="{272D3195-BE40-4F7B-8511-8303EF50E7B7}" dt="2024-01-18T15:23:06.232" v="612" actId="26606"/>
          <ac:graphicFrameMkLst>
            <pc:docMk/>
            <pc:sldMk cId="1327569917" sldId="260"/>
            <ac:graphicFrameMk id="30" creationId="{31DAB89F-6D5F-761F-0EA4-7F048B0569F9}"/>
          </ac:graphicFrameMkLst>
        </pc:graphicFrameChg>
      </pc:sldChg>
      <pc:sldChg chg="delSp add setBg delDesignElem">
        <pc:chgData name="Hamed Hamzeh" userId="abe3448a-8e55-4c5f-a8ca-87aa62e75e8e" providerId="ADAL" clId="{272D3195-BE40-4F7B-8511-8303EF50E7B7}" dt="2024-01-18T15:46:54.787" v="701"/>
        <pc:sldMkLst>
          <pc:docMk/>
          <pc:sldMk cId="3176837180" sldId="261"/>
        </pc:sldMkLst>
        <pc:spChg chg="del">
          <ac:chgData name="Hamed Hamzeh" userId="abe3448a-8e55-4c5f-a8ca-87aa62e75e8e" providerId="ADAL" clId="{272D3195-BE40-4F7B-8511-8303EF50E7B7}" dt="2024-01-18T15:46:54.787" v="701"/>
          <ac:spMkLst>
            <pc:docMk/>
            <pc:sldMk cId="3176837180" sldId="261"/>
            <ac:spMk id="12" creationId="{71B2258F-86CA-4D4D-8270-BC05FCDEBFB3}"/>
          </ac:spMkLst>
        </pc:spChg>
      </pc:sldChg>
      <pc:sldChg chg="addSp delSp modSp new add del mod setBg modClrScheme setClrOvrMap chgLayout">
        <pc:chgData name="Hamed Hamzeh" userId="abe3448a-8e55-4c5f-a8ca-87aa62e75e8e" providerId="ADAL" clId="{272D3195-BE40-4F7B-8511-8303EF50E7B7}" dt="2024-01-18T15:46:49.537" v="696" actId="2696"/>
        <pc:sldMkLst>
          <pc:docMk/>
          <pc:sldMk cId="3284838869" sldId="261"/>
        </pc:sldMkLst>
        <pc:spChg chg="mod ord">
          <ac:chgData name="Hamed Hamzeh" userId="abe3448a-8e55-4c5f-a8ca-87aa62e75e8e" providerId="ADAL" clId="{272D3195-BE40-4F7B-8511-8303EF50E7B7}" dt="2024-01-18T14:00:24.439" v="93" actId="26606"/>
          <ac:spMkLst>
            <pc:docMk/>
            <pc:sldMk cId="3284838869" sldId="261"/>
            <ac:spMk id="2" creationId="{96ABC9EC-57BC-B1FE-CE1D-D8ACA513155C}"/>
          </ac:spMkLst>
        </pc:spChg>
        <pc:spChg chg="del mod ord">
          <ac:chgData name="Hamed Hamzeh" userId="abe3448a-8e55-4c5f-a8ca-87aa62e75e8e" providerId="ADAL" clId="{272D3195-BE40-4F7B-8511-8303EF50E7B7}" dt="2024-01-18T14:00:20.138" v="90" actId="700"/>
          <ac:spMkLst>
            <pc:docMk/>
            <pc:sldMk cId="3284838869" sldId="261"/>
            <ac:spMk id="3" creationId="{D1912E17-473F-E5D7-E659-59A2172E7E88}"/>
          </ac:spMkLst>
        </pc:spChg>
        <pc:spChg chg="add mod ord">
          <ac:chgData name="Hamed Hamzeh" userId="abe3448a-8e55-4c5f-a8ca-87aa62e75e8e" providerId="ADAL" clId="{272D3195-BE40-4F7B-8511-8303EF50E7B7}" dt="2024-01-18T14:00:24.439" v="93" actId="26606"/>
          <ac:spMkLst>
            <pc:docMk/>
            <pc:sldMk cId="3284838869" sldId="261"/>
            <ac:spMk id="4" creationId="{459C9939-2E49-7949-47C6-88F256D4FC40}"/>
          </ac:spMkLst>
        </pc:spChg>
        <pc:spChg chg="add del">
          <ac:chgData name="Hamed Hamzeh" userId="abe3448a-8e55-4c5f-a8ca-87aa62e75e8e" providerId="ADAL" clId="{272D3195-BE40-4F7B-8511-8303EF50E7B7}" dt="2024-01-18T14:00:24.439" v="92" actId="26606"/>
          <ac:spMkLst>
            <pc:docMk/>
            <pc:sldMk cId="3284838869" sldId="261"/>
            <ac:spMk id="10" creationId="{7D9D36D6-2AC5-46A1-A849-4C82D5264A3A}"/>
          </ac:spMkLst>
        </pc:spChg>
        <pc:spChg chg="add">
          <ac:chgData name="Hamed Hamzeh" userId="abe3448a-8e55-4c5f-a8ca-87aa62e75e8e" providerId="ADAL" clId="{272D3195-BE40-4F7B-8511-8303EF50E7B7}" dt="2024-01-18T14:00:24.439" v="93" actId="26606"/>
          <ac:spMkLst>
            <pc:docMk/>
            <pc:sldMk cId="3284838869" sldId="261"/>
            <ac:spMk id="12" creationId="{71B2258F-86CA-4D4D-8270-BC05FCDEBFB3}"/>
          </ac:spMkLst>
        </pc:spChg>
        <pc:picChg chg="add del">
          <ac:chgData name="Hamed Hamzeh" userId="abe3448a-8e55-4c5f-a8ca-87aa62e75e8e" providerId="ADAL" clId="{272D3195-BE40-4F7B-8511-8303EF50E7B7}" dt="2024-01-18T14:00:24.439" v="92" actId="26606"/>
          <ac:picMkLst>
            <pc:docMk/>
            <pc:sldMk cId="3284838869" sldId="261"/>
            <ac:picMk id="6" creationId="{86A85C80-C085-DA1A-D403-32C7D1A3C7B0}"/>
          </ac:picMkLst>
        </pc:picChg>
        <pc:picChg chg="add">
          <ac:chgData name="Hamed Hamzeh" userId="abe3448a-8e55-4c5f-a8ca-87aa62e75e8e" providerId="ADAL" clId="{272D3195-BE40-4F7B-8511-8303EF50E7B7}" dt="2024-01-18T14:00:24.439" v="93" actId="26606"/>
          <ac:picMkLst>
            <pc:docMk/>
            <pc:sldMk cId="3284838869" sldId="261"/>
            <ac:picMk id="13" creationId="{D87F2E20-98F0-F97A-D322-50EB98B31DE6}"/>
          </ac:picMkLst>
        </pc:picChg>
      </pc:sldChg>
      <pc:sldChg chg="addSp delSp modSp new add del mod setBg modClrScheme chgLayout">
        <pc:chgData name="Hamed Hamzeh" userId="abe3448a-8e55-4c5f-a8ca-87aa62e75e8e" providerId="ADAL" clId="{272D3195-BE40-4F7B-8511-8303EF50E7B7}" dt="2024-01-18T15:46:49.537" v="696" actId="2696"/>
        <pc:sldMkLst>
          <pc:docMk/>
          <pc:sldMk cId="2757858844" sldId="262"/>
        </pc:sldMkLst>
        <pc:spChg chg="del mod ord">
          <ac:chgData name="Hamed Hamzeh" userId="abe3448a-8e55-4c5f-a8ca-87aa62e75e8e" providerId="ADAL" clId="{272D3195-BE40-4F7B-8511-8303EF50E7B7}" dt="2024-01-18T14:00:34.066" v="95" actId="700"/>
          <ac:spMkLst>
            <pc:docMk/>
            <pc:sldMk cId="2757858844" sldId="262"/>
            <ac:spMk id="2" creationId="{3F758733-80E0-2891-7AA1-776350ED4CAD}"/>
          </ac:spMkLst>
        </pc:spChg>
        <pc:spChg chg="del mod ord">
          <ac:chgData name="Hamed Hamzeh" userId="abe3448a-8e55-4c5f-a8ca-87aa62e75e8e" providerId="ADAL" clId="{272D3195-BE40-4F7B-8511-8303EF50E7B7}" dt="2024-01-18T14:00:34.066" v="95" actId="700"/>
          <ac:spMkLst>
            <pc:docMk/>
            <pc:sldMk cId="2757858844" sldId="262"/>
            <ac:spMk id="3" creationId="{EC08AA73-5191-349A-4B6F-67925CEB54A3}"/>
          </ac:spMkLst>
        </pc:spChg>
        <pc:spChg chg="add mod ord">
          <ac:chgData name="Hamed Hamzeh" userId="abe3448a-8e55-4c5f-a8ca-87aa62e75e8e" providerId="ADAL" clId="{272D3195-BE40-4F7B-8511-8303EF50E7B7}" dt="2024-01-18T14:11:36.541" v="251" actId="26606"/>
          <ac:spMkLst>
            <pc:docMk/>
            <pc:sldMk cId="2757858844" sldId="262"/>
            <ac:spMk id="4" creationId="{DFD714D8-F50F-E79F-948D-3024FF14A8E3}"/>
          </ac:spMkLst>
        </pc:spChg>
        <pc:spChg chg="add del mod ord">
          <ac:chgData name="Hamed Hamzeh" userId="abe3448a-8e55-4c5f-a8ca-87aa62e75e8e" providerId="ADAL" clId="{272D3195-BE40-4F7B-8511-8303EF50E7B7}" dt="2024-01-18T14:11:27.917" v="250" actId="26606"/>
          <ac:spMkLst>
            <pc:docMk/>
            <pc:sldMk cId="2757858844" sldId="262"/>
            <ac:spMk id="5" creationId="{504C16EB-63D8-41B6-F496-DF80ED742502}"/>
          </ac:spMkLst>
        </pc:spChg>
        <pc:spChg chg="add del">
          <ac:chgData name="Hamed Hamzeh" userId="abe3448a-8e55-4c5f-a8ca-87aa62e75e8e" providerId="ADAL" clId="{272D3195-BE40-4F7B-8511-8303EF50E7B7}" dt="2024-01-18T14:11:36.541" v="251" actId="26606"/>
          <ac:spMkLst>
            <pc:docMk/>
            <pc:sldMk cId="2757858844" sldId="262"/>
            <ac:spMk id="8" creationId="{70DFC902-7D23-471A-B557-B6B6917D7A0D}"/>
          </ac:spMkLst>
        </pc:spChg>
        <pc:spChg chg="add del">
          <ac:chgData name="Hamed Hamzeh" userId="abe3448a-8e55-4c5f-a8ca-87aa62e75e8e" providerId="ADAL" clId="{272D3195-BE40-4F7B-8511-8303EF50E7B7}" dt="2024-01-18T14:01:39.402" v="116" actId="26606"/>
          <ac:spMkLst>
            <pc:docMk/>
            <pc:sldMk cId="2757858844" sldId="262"/>
            <ac:spMk id="9" creationId="{504C16EB-63D8-41B6-F496-DF80ED742502}"/>
          </ac:spMkLst>
        </pc:spChg>
        <pc:spChg chg="add del">
          <ac:chgData name="Hamed Hamzeh" userId="abe3448a-8e55-4c5f-a8ca-87aa62e75e8e" providerId="ADAL" clId="{272D3195-BE40-4F7B-8511-8303EF50E7B7}" dt="2024-01-18T14:01:39.402" v="116" actId="26606"/>
          <ac:spMkLst>
            <pc:docMk/>
            <pc:sldMk cId="2757858844" sldId="262"/>
            <ac:spMk id="10" creationId="{389575E1-3389-451A-A5F7-27854C25C599}"/>
          </ac:spMkLst>
        </pc:spChg>
        <pc:spChg chg="add del">
          <ac:chgData name="Hamed Hamzeh" userId="abe3448a-8e55-4c5f-a8ca-87aa62e75e8e" providerId="ADAL" clId="{272D3195-BE40-4F7B-8511-8303EF50E7B7}" dt="2024-01-18T14:11:36.541" v="251" actId="26606"/>
          <ac:spMkLst>
            <pc:docMk/>
            <pc:sldMk cId="2757858844" sldId="262"/>
            <ac:spMk id="11" creationId="{A55D5633-D557-4DCA-982C-FF36EB7A1C00}"/>
          </ac:spMkLst>
        </pc:spChg>
        <pc:spChg chg="add del">
          <ac:chgData name="Hamed Hamzeh" userId="abe3448a-8e55-4c5f-a8ca-87aa62e75e8e" providerId="ADAL" clId="{272D3195-BE40-4F7B-8511-8303EF50E7B7}" dt="2024-01-18T14:01:39.402" v="116" actId="26606"/>
          <ac:spMkLst>
            <pc:docMk/>
            <pc:sldMk cId="2757858844" sldId="262"/>
            <ac:spMk id="12" creationId="{A53CCC5C-D88E-40FB-B30B-23DCDBD01D37}"/>
          </ac:spMkLst>
        </pc:spChg>
        <pc:spChg chg="add del">
          <ac:chgData name="Hamed Hamzeh" userId="abe3448a-8e55-4c5f-a8ca-87aa62e75e8e" providerId="ADAL" clId="{272D3195-BE40-4F7B-8511-8303EF50E7B7}" dt="2024-01-18T14:11:36.541" v="251" actId="26606"/>
          <ac:spMkLst>
            <pc:docMk/>
            <pc:sldMk cId="2757858844" sldId="262"/>
            <ac:spMk id="13" creationId="{450D3AD2-FA80-415F-A9CE-54D884561CD7}"/>
          </ac:spMkLst>
        </pc:spChg>
        <pc:spChg chg="add del">
          <ac:chgData name="Hamed Hamzeh" userId="abe3448a-8e55-4c5f-a8ca-87aa62e75e8e" providerId="ADAL" clId="{272D3195-BE40-4F7B-8511-8303EF50E7B7}" dt="2024-01-18T14:01:39.402" v="116" actId="26606"/>
          <ac:spMkLst>
            <pc:docMk/>
            <pc:sldMk cId="2757858844" sldId="262"/>
            <ac:spMk id="14" creationId="{081E4A58-353D-44AE-B2FC-2A74E2E400F7}"/>
          </ac:spMkLst>
        </pc:spChg>
        <pc:spChg chg="add">
          <ac:chgData name="Hamed Hamzeh" userId="abe3448a-8e55-4c5f-a8ca-87aa62e75e8e" providerId="ADAL" clId="{272D3195-BE40-4F7B-8511-8303EF50E7B7}" dt="2024-01-18T14:11:36.541" v="251" actId="26606"/>
          <ac:spMkLst>
            <pc:docMk/>
            <pc:sldMk cId="2757858844" sldId="262"/>
            <ac:spMk id="20" creationId="{53B021B3-DE93-4AB7-8A18-CF5F1CED88B8}"/>
          </ac:spMkLst>
        </pc:spChg>
        <pc:spChg chg="add">
          <ac:chgData name="Hamed Hamzeh" userId="abe3448a-8e55-4c5f-a8ca-87aa62e75e8e" providerId="ADAL" clId="{272D3195-BE40-4F7B-8511-8303EF50E7B7}" dt="2024-01-18T14:11:36.541" v="251" actId="26606"/>
          <ac:spMkLst>
            <pc:docMk/>
            <pc:sldMk cId="2757858844" sldId="262"/>
            <ac:spMk id="22" creationId="{52D502E5-F6B4-4D58-B4AE-FC466FF15EE8}"/>
          </ac:spMkLst>
        </pc:spChg>
        <pc:spChg chg="add">
          <ac:chgData name="Hamed Hamzeh" userId="abe3448a-8e55-4c5f-a8ca-87aa62e75e8e" providerId="ADAL" clId="{272D3195-BE40-4F7B-8511-8303EF50E7B7}" dt="2024-01-18T14:11:36.541" v="251" actId="26606"/>
          <ac:spMkLst>
            <pc:docMk/>
            <pc:sldMk cId="2757858844" sldId="262"/>
            <ac:spMk id="24" creationId="{9DECDBF4-02B6-4BB4-B65B-B8107AD6A9E8}"/>
          </ac:spMkLst>
        </pc:spChg>
        <pc:graphicFrameChg chg="add del">
          <ac:chgData name="Hamed Hamzeh" userId="abe3448a-8e55-4c5f-a8ca-87aa62e75e8e" providerId="ADAL" clId="{272D3195-BE40-4F7B-8511-8303EF50E7B7}" dt="2024-01-18T14:01:34.933" v="114" actId="26606"/>
          <ac:graphicFrameMkLst>
            <pc:docMk/>
            <pc:sldMk cId="2757858844" sldId="262"/>
            <ac:graphicFrameMk id="7" creationId="{918C0144-6FCC-6887-B0CD-1C1EE3F8D45D}"/>
          </ac:graphicFrameMkLst>
        </pc:graphicFrameChg>
        <pc:graphicFrameChg chg="add mod modGraphic">
          <ac:chgData name="Hamed Hamzeh" userId="abe3448a-8e55-4c5f-a8ca-87aa62e75e8e" providerId="ADAL" clId="{272D3195-BE40-4F7B-8511-8303EF50E7B7}" dt="2024-01-18T14:11:36.541" v="251" actId="26606"/>
          <ac:graphicFrameMkLst>
            <pc:docMk/>
            <pc:sldMk cId="2757858844" sldId="262"/>
            <ac:graphicFrameMk id="15" creationId="{79442DEA-361A-F096-9DDE-A34C9D60ED91}"/>
          </ac:graphicFrameMkLst>
        </pc:graphicFrameChg>
      </pc:sldChg>
      <pc:sldChg chg="delSp add setBg delDesignElem">
        <pc:chgData name="Hamed Hamzeh" userId="abe3448a-8e55-4c5f-a8ca-87aa62e75e8e" providerId="ADAL" clId="{272D3195-BE40-4F7B-8511-8303EF50E7B7}" dt="2024-01-18T15:46:54.787" v="701"/>
        <pc:sldMkLst>
          <pc:docMk/>
          <pc:sldMk cId="3444667453" sldId="262"/>
        </pc:sldMkLst>
        <pc:spChg chg="del">
          <ac:chgData name="Hamed Hamzeh" userId="abe3448a-8e55-4c5f-a8ca-87aa62e75e8e" providerId="ADAL" clId="{272D3195-BE40-4F7B-8511-8303EF50E7B7}" dt="2024-01-18T15:46:54.787" v="701"/>
          <ac:spMkLst>
            <pc:docMk/>
            <pc:sldMk cId="3444667453" sldId="262"/>
            <ac:spMk id="20" creationId="{53B021B3-DE93-4AB7-8A18-CF5F1CED88B8}"/>
          </ac:spMkLst>
        </pc:spChg>
        <pc:spChg chg="del">
          <ac:chgData name="Hamed Hamzeh" userId="abe3448a-8e55-4c5f-a8ca-87aa62e75e8e" providerId="ADAL" clId="{272D3195-BE40-4F7B-8511-8303EF50E7B7}" dt="2024-01-18T15:46:54.787" v="701"/>
          <ac:spMkLst>
            <pc:docMk/>
            <pc:sldMk cId="3444667453" sldId="262"/>
            <ac:spMk id="22" creationId="{52D502E5-F6B4-4D58-B4AE-FC466FF15EE8}"/>
          </ac:spMkLst>
        </pc:spChg>
        <pc:spChg chg="del">
          <ac:chgData name="Hamed Hamzeh" userId="abe3448a-8e55-4c5f-a8ca-87aa62e75e8e" providerId="ADAL" clId="{272D3195-BE40-4F7B-8511-8303EF50E7B7}" dt="2024-01-18T15:46:54.787" v="701"/>
          <ac:spMkLst>
            <pc:docMk/>
            <pc:sldMk cId="3444667453" sldId="262"/>
            <ac:spMk id="24" creationId="{9DECDBF4-02B6-4BB4-B65B-B8107AD6A9E8}"/>
          </ac:spMkLst>
        </pc:spChg>
      </pc:sldChg>
      <pc:sldChg chg="addSp delSp modSp new add del mod setBg">
        <pc:chgData name="Hamed Hamzeh" userId="abe3448a-8e55-4c5f-a8ca-87aa62e75e8e" providerId="ADAL" clId="{272D3195-BE40-4F7B-8511-8303EF50E7B7}" dt="2024-01-18T15:46:49.537" v="696" actId="2696"/>
        <pc:sldMkLst>
          <pc:docMk/>
          <pc:sldMk cId="411497281" sldId="263"/>
        </pc:sldMkLst>
        <pc:spChg chg="mod">
          <ac:chgData name="Hamed Hamzeh" userId="abe3448a-8e55-4c5f-a8ca-87aa62e75e8e" providerId="ADAL" clId="{272D3195-BE40-4F7B-8511-8303EF50E7B7}" dt="2024-01-18T14:10:19.074" v="223" actId="26606"/>
          <ac:spMkLst>
            <pc:docMk/>
            <pc:sldMk cId="411497281" sldId="263"/>
            <ac:spMk id="2" creationId="{DB3ED357-6E9B-053A-1C41-CF7760F01FA3}"/>
          </ac:spMkLst>
        </pc:spChg>
        <pc:spChg chg="del mod">
          <ac:chgData name="Hamed Hamzeh" userId="abe3448a-8e55-4c5f-a8ca-87aa62e75e8e" providerId="ADAL" clId="{272D3195-BE40-4F7B-8511-8303EF50E7B7}" dt="2024-01-18T14:10:19.074" v="223" actId="26606"/>
          <ac:spMkLst>
            <pc:docMk/>
            <pc:sldMk cId="411497281" sldId="263"/>
            <ac:spMk id="3" creationId="{40C5E9B2-6829-F2F7-2648-339474D2622A}"/>
          </ac:spMkLst>
        </pc:spChg>
        <pc:spChg chg="add del">
          <ac:chgData name="Hamed Hamzeh" userId="abe3448a-8e55-4c5f-a8ca-87aa62e75e8e" providerId="ADAL" clId="{272D3195-BE40-4F7B-8511-8303EF50E7B7}" dt="2024-01-18T14:10:19.074" v="223" actId="26606"/>
          <ac:spMkLst>
            <pc:docMk/>
            <pc:sldMk cId="411497281" sldId="263"/>
            <ac:spMk id="8" creationId="{70DFC902-7D23-471A-B557-B6B6917D7A0D}"/>
          </ac:spMkLst>
        </pc:spChg>
        <pc:spChg chg="add del">
          <ac:chgData name="Hamed Hamzeh" userId="abe3448a-8e55-4c5f-a8ca-87aa62e75e8e" providerId="ADAL" clId="{272D3195-BE40-4F7B-8511-8303EF50E7B7}" dt="2024-01-18T14:10:19.074" v="223" actId="26606"/>
          <ac:spMkLst>
            <pc:docMk/>
            <pc:sldMk cId="411497281" sldId="263"/>
            <ac:spMk id="10" creationId="{A55D5633-D557-4DCA-982C-FF36EB7A1C00}"/>
          </ac:spMkLst>
        </pc:spChg>
        <pc:spChg chg="add del">
          <ac:chgData name="Hamed Hamzeh" userId="abe3448a-8e55-4c5f-a8ca-87aa62e75e8e" providerId="ADAL" clId="{272D3195-BE40-4F7B-8511-8303EF50E7B7}" dt="2024-01-18T14:10:19.074" v="223" actId="26606"/>
          <ac:spMkLst>
            <pc:docMk/>
            <pc:sldMk cId="411497281" sldId="263"/>
            <ac:spMk id="12" creationId="{450D3AD2-FA80-415F-A9CE-54D884561CD7}"/>
          </ac:spMkLst>
        </pc:spChg>
        <pc:spChg chg="add">
          <ac:chgData name="Hamed Hamzeh" userId="abe3448a-8e55-4c5f-a8ca-87aa62e75e8e" providerId="ADAL" clId="{272D3195-BE40-4F7B-8511-8303EF50E7B7}" dt="2024-01-18T14:10:19.074" v="223" actId="26606"/>
          <ac:spMkLst>
            <pc:docMk/>
            <pc:sldMk cId="411497281" sldId="263"/>
            <ac:spMk id="18" creationId="{53B021B3-DE93-4AB7-8A18-CF5F1CED88B8}"/>
          </ac:spMkLst>
        </pc:spChg>
        <pc:spChg chg="add">
          <ac:chgData name="Hamed Hamzeh" userId="abe3448a-8e55-4c5f-a8ca-87aa62e75e8e" providerId="ADAL" clId="{272D3195-BE40-4F7B-8511-8303EF50E7B7}" dt="2024-01-18T14:10:19.074" v="223" actId="26606"/>
          <ac:spMkLst>
            <pc:docMk/>
            <pc:sldMk cId="411497281" sldId="263"/>
            <ac:spMk id="20" creationId="{52D502E5-F6B4-4D58-B4AE-FC466FF15EE8}"/>
          </ac:spMkLst>
        </pc:spChg>
        <pc:spChg chg="add">
          <ac:chgData name="Hamed Hamzeh" userId="abe3448a-8e55-4c5f-a8ca-87aa62e75e8e" providerId="ADAL" clId="{272D3195-BE40-4F7B-8511-8303EF50E7B7}" dt="2024-01-18T14:10:19.074" v="223" actId="26606"/>
          <ac:spMkLst>
            <pc:docMk/>
            <pc:sldMk cId="411497281" sldId="263"/>
            <ac:spMk id="22" creationId="{9DECDBF4-02B6-4BB4-B65B-B8107AD6A9E8}"/>
          </ac:spMkLst>
        </pc:spChg>
        <pc:graphicFrameChg chg="add">
          <ac:chgData name="Hamed Hamzeh" userId="abe3448a-8e55-4c5f-a8ca-87aa62e75e8e" providerId="ADAL" clId="{272D3195-BE40-4F7B-8511-8303EF50E7B7}" dt="2024-01-18T14:10:19.074" v="223" actId="26606"/>
          <ac:graphicFrameMkLst>
            <pc:docMk/>
            <pc:sldMk cId="411497281" sldId="263"/>
            <ac:graphicFrameMk id="14" creationId="{B53DEC90-4060-3E3A-8BF8-4ED925FFB068}"/>
          </ac:graphicFrameMkLst>
        </pc:graphicFrameChg>
      </pc:sldChg>
      <pc:sldChg chg="delSp add setBg delDesignElem">
        <pc:chgData name="Hamed Hamzeh" userId="abe3448a-8e55-4c5f-a8ca-87aa62e75e8e" providerId="ADAL" clId="{272D3195-BE40-4F7B-8511-8303EF50E7B7}" dt="2024-01-18T15:46:54.787" v="701"/>
        <pc:sldMkLst>
          <pc:docMk/>
          <pc:sldMk cId="2569983038" sldId="263"/>
        </pc:sldMkLst>
        <pc:spChg chg="del">
          <ac:chgData name="Hamed Hamzeh" userId="abe3448a-8e55-4c5f-a8ca-87aa62e75e8e" providerId="ADAL" clId="{272D3195-BE40-4F7B-8511-8303EF50E7B7}" dt="2024-01-18T15:46:54.787" v="701"/>
          <ac:spMkLst>
            <pc:docMk/>
            <pc:sldMk cId="2569983038" sldId="263"/>
            <ac:spMk id="18" creationId="{53B021B3-DE93-4AB7-8A18-CF5F1CED88B8}"/>
          </ac:spMkLst>
        </pc:spChg>
        <pc:spChg chg="del">
          <ac:chgData name="Hamed Hamzeh" userId="abe3448a-8e55-4c5f-a8ca-87aa62e75e8e" providerId="ADAL" clId="{272D3195-BE40-4F7B-8511-8303EF50E7B7}" dt="2024-01-18T15:46:54.787" v="701"/>
          <ac:spMkLst>
            <pc:docMk/>
            <pc:sldMk cId="2569983038" sldId="263"/>
            <ac:spMk id="20" creationId="{52D502E5-F6B4-4D58-B4AE-FC466FF15EE8}"/>
          </ac:spMkLst>
        </pc:spChg>
        <pc:spChg chg="del">
          <ac:chgData name="Hamed Hamzeh" userId="abe3448a-8e55-4c5f-a8ca-87aa62e75e8e" providerId="ADAL" clId="{272D3195-BE40-4F7B-8511-8303EF50E7B7}" dt="2024-01-18T15:46:54.787" v="701"/>
          <ac:spMkLst>
            <pc:docMk/>
            <pc:sldMk cId="2569983038" sldId="263"/>
            <ac:spMk id="22" creationId="{9DECDBF4-02B6-4BB4-B65B-B8107AD6A9E8}"/>
          </ac:spMkLst>
        </pc:spChg>
      </pc:sldChg>
      <pc:sldChg chg="addSp delSp modSp new add del mod setBg">
        <pc:chgData name="Hamed Hamzeh" userId="abe3448a-8e55-4c5f-a8ca-87aa62e75e8e" providerId="ADAL" clId="{272D3195-BE40-4F7B-8511-8303EF50E7B7}" dt="2024-01-18T15:46:49.537" v="696" actId="2696"/>
        <pc:sldMkLst>
          <pc:docMk/>
          <pc:sldMk cId="1967561502" sldId="264"/>
        </pc:sldMkLst>
        <pc:spChg chg="mod">
          <ac:chgData name="Hamed Hamzeh" userId="abe3448a-8e55-4c5f-a8ca-87aa62e75e8e" providerId="ADAL" clId="{272D3195-BE40-4F7B-8511-8303EF50E7B7}" dt="2024-01-18T14:09:21.944" v="213" actId="26606"/>
          <ac:spMkLst>
            <pc:docMk/>
            <pc:sldMk cId="1967561502" sldId="264"/>
            <ac:spMk id="2" creationId="{B11AD1C3-2810-EB1E-EE6C-D0EC157105C4}"/>
          </ac:spMkLst>
        </pc:spChg>
        <pc:spChg chg="del mod">
          <ac:chgData name="Hamed Hamzeh" userId="abe3448a-8e55-4c5f-a8ca-87aa62e75e8e" providerId="ADAL" clId="{272D3195-BE40-4F7B-8511-8303EF50E7B7}" dt="2024-01-18T14:09:21.944" v="213" actId="26606"/>
          <ac:spMkLst>
            <pc:docMk/>
            <pc:sldMk cId="1967561502" sldId="264"/>
            <ac:spMk id="3" creationId="{D0291720-7C67-352E-934D-2A6905FD4CCC}"/>
          </ac:spMkLst>
        </pc:spChg>
        <pc:spChg chg="add del">
          <ac:chgData name="Hamed Hamzeh" userId="abe3448a-8e55-4c5f-a8ca-87aa62e75e8e" providerId="ADAL" clId="{272D3195-BE40-4F7B-8511-8303EF50E7B7}" dt="2024-01-18T14:09:21.944" v="213" actId="26606"/>
          <ac:spMkLst>
            <pc:docMk/>
            <pc:sldMk cId="1967561502" sldId="264"/>
            <ac:spMk id="8" creationId="{70DFC902-7D23-471A-B557-B6B6917D7A0D}"/>
          </ac:spMkLst>
        </pc:spChg>
        <pc:spChg chg="add del">
          <ac:chgData name="Hamed Hamzeh" userId="abe3448a-8e55-4c5f-a8ca-87aa62e75e8e" providerId="ADAL" clId="{272D3195-BE40-4F7B-8511-8303EF50E7B7}" dt="2024-01-18T14:09:21.944" v="213" actId="26606"/>
          <ac:spMkLst>
            <pc:docMk/>
            <pc:sldMk cId="1967561502" sldId="264"/>
            <ac:spMk id="10" creationId="{A55D5633-D557-4DCA-982C-FF36EB7A1C00}"/>
          </ac:spMkLst>
        </pc:spChg>
        <pc:spChg chg="add del">
          <ac:chgData name="Hamed Hamzeh" userId="abe3448a-8e55-4c5f-a8ca-87aa62e75e8e" providerId="ADAL" clId="{272D3195-BE40-4F7B-8511-8303EF50E7B7}" dt="2024-01-18T14:09:21.944" v="213" actId="26606"/>
          <ac:spMkLst>
            <pc:docMk/>
            <pc:sldMk cId="1967561502" sldId="264"/>
            <ac:spMk id="12" creationId="{450D3AD2-FA80-415F-A9CE-54D884561CD7}"/>
          </ac:spMkLst>
        </pc:spChg>
        <pc:spChg chg="add">
          <ac:chgData name="Hamed Hamzeh" userId="abe3448a-8e55-4c5f-a8ca-87aa62e75e8e" providerId="ADAL" clId="{272D3195-BE40-4F7B-8511-8303EF50E7B7}" dt="2024-01-18T14:09:21.944" v="213" actId="26606"/>
          <ac:spMkLst>
            <pc:docMk/>
            <pc:sldMk cId="1967561502" sldId="264"/>
            <ac:spMk id="18" creationId="{53B021B3-DE93-4AB7-8A18-CF5F1CED88B8}"/>
          </ac:spMkLst>
        </pc:spChg>
        <pc:spChg chg="add">
          <ac:chgData name="Hamed Hamzeh" userId="abe3448a-8e55-4c5f-a8ca-87aa62e75e8e" providerId="ADAL" clId="{272D3195-BE40-4F7B-8511-8303EF50E7B7}" dt="2024-01-18T14:09:21.944" v="213" actId="26606"/>
          <ac:spMkLst>
            <pc:docMk/>
            <pc:sldMk cId="1967561502" sldId="264"/>
            <ac:spMk id="20" creationId="{52D502E5-F6B4-4D58-B4AE-FC466FF15EE8}"/>
          </ac:spMkLst>
        </pc:spChg>
        <pc:spChg chg="add">
          <ac:chgData name="Hamed Hamzeh" userId="abe3448a-8e55-4c5f-a8ca-87aa62e75e8e" providerId="ADAL" clId="{272D3195-BE40-4F7B-8511-8303EF50E7B7}" dt="2024-01-18T14:09:21.944" v="213" actId="26606"/>
          <ac:spMkLst>
            <pc:docMk/>
            <pc:sldMk cId="1967561502" sldId="264"/>
            <ac:spMk id="22" creationId="{9DECDBF4-02B6-4BB4-B65B-B8107AD6A9E8}"/>
          </ac:spMkLst>
        </pc:spChg>
        <pc:graphicFrameChg chg="add">
          <ac:chgData name="Hamed Hamzeh" userId="abe3448a-8e55-4c5f-a8ca-87aa62e75e8e" providerId="ADAL" clId="{272D3195-BE40-4F7B-8511-8303EF50E7B7}" dt="2024-01-18T14:09:21.944" v="213" actId="26606"/>
          <ac:graphicFrameMkLst>
            <pc:docMk/>
            <pc:sldMk cId="1967561502" sldId="264"/>
            <ac:graphicFrameMk id="14" creationId="{0AB772CE-F7FF-0CCD-0E6B-FBF899DEC562}"/>
          </ac:graphicFrameMkLst>
        </pc:graphicFrameChg>
      </pc:sldChg>
      <pc:sldChg chg="delSp add setBg delDesignElem">
        <pc:chgData name="Hamed Hamzeh" userId="abe3448a-8e55-4c5f-a8ca-87aa62e75e8e" providerId="ADAL" clId="{272D3195-BE40-4F7B-8511-8303EF50E7B7}" dt="2024-01-18T15:46:54.787" v="701"/>
        <pc:sldMkLst>
          <pc:docMk/>
          <pc:sldMk cId="3686037713" sldId="264"/>
        </pc:sldMkLst>
        <pc:spChg chg="del">
          <ac:chgData name="Hamed Hamzeh" userId="abe3448a-8e55-4c5f-a8ca-87aa62e75e8e" providerId="ADAL" clId="{272D3195-BE40-4F7B-8511-8303EF50E7B7}" dt="2024-01-18T15:46:54.787" v="701"/>
          <ac:spMkLst>
            <pc:docMk/>
            <pc:sldMk cId="3686037713" sldId="264"/>
            <ac:spMk id="18" creationId="{53B021B3-DE93-4AB7-8A18-CF5F1CED88B8}"/>
          </ac:spMkLst>
        </pc:spChg>
        <pc:spChg chg="del">
          <ac:chgData name="Hamed Hamzeh" userId="abe3448a-8e55-4c5f-a8ca-87aa62e75e8e" providerId="ADAL" clId="{272D3195-BE40-4F7B-8511-8303EF50E7B7}" dt="2024-01-18T15:46:54.787" v="701"/>
          <ac:spMkLst>
            <pc:docMk/>
            <pc:sldMk cId="3686037713" sldId="264"/>
            <ac:spMk id="20" creationId="{52D502E5-F6B4-4D58-B4AE-FC466FF15EE8}"/>
          </ac:spMkLst>
        </pc:spChg>
        <pc:spChg chg="del">
          <ac:chgData name="Hamed Hamzeh" userId="abe3448a-8e55-4c5f-a8ca-87aa62e75e8e" providerId="ADAL" clId="{272D3195-BE40-4F7B-8511-8303EF50E7B7}" dt="2024-01-18T15:46:54.787" v="701"/>
          <ac:spMkLst>
            <pc:docMk/>
            <pc:sldMk cId="3686037713" sldId="264"/>
            <ac:spMk id="22" creationId="{9DECDBF4-02B6-4BB4-B65B-B8107AD6A9E8}"/>
          </ac:spMkLst>
        </pc:spChg>
      </pc:sldChg>
      <pc:sldChg chg="addSp delSp modSp new mod setBg">
        <pc:chgData name="Hamed Hamzeh" userId="abe3448a-8e55-4c5f-a8ca-87aa62e75e8e" providerId="ADAL" clId="{272D3195-BE40-4F7B-8511-8303EF50E7B7}" dt="2024-01-18T14:12:59.943" v="273" actId="26606"/>
        <pc:sldMkLst>
          <pc:docMk/>
          <pc:sldMk cId="106352116" sldId="265"/>
        </pc:sldMkLst>
        <pc:spChg chg="mod">
          <ac:chgData name="Hamed Hamzeh" userId="abe3448a-8e55-4c5f-a8ca-87aa62e75e8e" providerId="ADAL" clId="{272D3195-BE40-4F7B-8511-8303EF50E7B7}" dt="2024-01-18T14:12:59.943" v="273" actId="26606"/>
          <ac:spMkLst>
            <pc:docMk/>
            <pc:sldMk cId="106352116" sldId="265"/>
            <ac:spMk id="2" creationId="{66E14A1D-2873-2644-3C7F-4A1B306CE795}"/>
          </ac:spMkLst>
        </pc:spChg>
        <pc:spChg chg="del mod">
          <ac:chgData name="Hamed Hamzeh" userId="abe3448a-8e55-4c5f-a8ca-87aa62e75e8e" providerId="ADAL" clId="{272D3195-BE40-4F7B-8511-8303EF50E7B7}" dt="2024-01-18T14:08:30.553" v="204" actId="26606"/>
          <ac:spMkLst>
            <pc:docMk/>
            <pc:sldMk cId="106352116" sldId="265"/>
            <ac:spMk id="3" creationId="{29D5A8E1-16C6-9D49-0082-43282E58212A}"/>
          </ac:spMkLst>
        </pc:spChg>
        <pc:spChg chg="add del">
          <ac:chgData name="Hamed Hamzeh" userId="abe3448a-8e55-4c5f-a8ca-87aa62e75e8e" providerId="ADAL" clId="{272D3195-BE40-4F7B-8511-8303EF50E7B7}" dt="2024-01-18T14:12:49.742" v="262" actId="26606"/>
          <ac:spMkLst>
            <pc:docMk/>
            <pc:sldMk cId="106352116" sldId="265"/>
            <ac:spMk id="10" creationId="{53B021B3-DE93-4AB7-8A18-CF5F1CED88B8}"/>
          </ac:spMkLst>
        </pc:spChg>
        <pc:spChg chg="add del">
          <ac:chgData name="Hamed Hamzeh" userId="abe3448a-8e55-4c5f-a8ca-87aa62e75e8e" providerId="ADAL" clId="{272D3195-BE40-4F7B-8511-8303EF50E7B7}" dt="2024-01-18T14:12:49.742" v="262" actId="26606"/>
          <ac:spMkLst>
            <pc:docMk/>
            <pc:sldMk cId="106352116" sldId="265"/>
            <ac:spMk id="12" creationId="{52D502E5-F6B4-4D58-B4AE-FC466FF15EE8}"/>
          </ac:spMkLst>
        </pc:spChg>
        <pc:spChg chg="add del">
          <ac:chgData name="Hamed Hamzeh" userId="abe3448a-8e55-4c5f-a8ca-87aa62e75e8e" providerId="ADAL" clId="{272D3195-BE40-4F7B-8511-8303EF50E7B7}" dt="2024-01-18T14:12:49.742" v="262" actId="26606"/>
          <ac:spMkLst>
            <pc:docMk/>
            <pc:sldMk cId="106352116" sldId="265"/>
            <ac:spMk id="14" creationId="{9DECDBF4-02B6-4BB4-B65B-B8107AD6A9E8}"/>
          </ac:spMkLst>
        </pc:spChg>
        <pc:spChg chg="add del">
          <ac:chgData name="Hamed Hamzeh" userId="abe3448a-8e55-4c5f-a8ca-87aa62e75e8e" providerId="ADAL" clId="{272D3195-BE40-4F7B-8511-8303EF50E7B7}" dt="2024-01-18T14:12:52.157" v="264" actId="26606"/>
          <ac:spMkLst>
            <pc:docMk/>
            <pc:sldMk cId="106352116" sldId="265"/>
            <ac:spMk id="16" creationId="{955A2079-FA98-4876-80F0-72364A7D2EA4}"/>
          </ac:spMkLst>
        </pc:spChg>
        <pc:spChg chg="add del">
          <ac:chgData name="Hamed Hamzeh" userId="abe3448a-8e55-4c5f-a8ca-87aa62e75e8e" providerId="ADAL" clId="{272D3195-BE40-4F7B-8511-8303EF50E7B7}" dt="2024-01-18T14:12:56.910" v="266" actId="26606"/>
          <ac:spMkLst>
            <pc:docMk/>
            <pc:sldMk cId="106352116" sldId="265"/>
            <ac:spMk id="18" creationId="{9DBC8166-481C-4473-95F5-9A5B9073B7F1}"/>
          </ac:spMkLst>
        </pc:spChg>
        <pc:spChg chg="add del">
          <ac:chgData name="Hamed Hamzeh" userId="abe3448a-8e55-4c5f-a8ca-87aa62e75e8e" providerId="ADAL" clId="{272D3195-BE40-4F7B-8511-8303EF50E7B7}" dt="2024-01-18T14:12:56.910" v="266" actId="26606"/>
          <ac:spMkLst>
            <pc:docMk/>
            <pc:sldMk cId="106352116" sldId="265"/>
            <ac:spMk id="19" creationId="{A5A5CE6E-90AF-4D43-A014-1F9EC83EB93D}"/>
          </ac:spMkLst>
        </pc:spChg>
        <pc:spChg chg="add del">
          <ac:chgData name="Hamed Hamzeh" userId="abe3448a-8e55-4c5f-a8ca-87aa62e75e8e" providerId="ADAL" clId="{272D3195-BE40-4F7B-8511-8303EF50E7B7}" dt="2024-01-18T14:12:57.336" v="268" actId="26606"/>
          <ac:spMkLst>
            <pc:docMk/>
            <pc:sldMk cId="106352116" sldId="265"/>
            <ac:spMk id="21" creationId="{AE2B703B-46F9-481A-A605-82E2A828C4FA}"/>
          </ac:spMkLst>
        </pc:spChg>
        <pc:spChg chg="add del">
          <ac:chgData name="Hamed Hamzeh" userId="abe3448a-8e55-4c5f-a8ca-87aa62e75e8e" providerId="ADAL" clId="{272D3195-BE40-4F7B-8511-8303EF50E7B7}" dt="2024-01-18T14:12:57.336" v="268" actId="26606"/>
          <ac:spMkLst>
            <pc:docMk/>
            <pc:sldMk cId="106352116" sldId="265"/>
            <ac:spMk id="22" creationId="{F13BE4D7-0C3D-4906-B230-A1C5B4665CCF}"/>
          </ac:spMkLst>
        </pc:spChg>
        <pc:spChg chg="add del">
          <ac:chgData name="Hamed Hamzeh" userId="abe3448a-8e55-4c5f-a8ca-87aa62e75e8e" providerId="ADAL" clId="{272D3195-BE40-4F7B-8511-8303EF50E7B7}" dt="2024-01-18T14:12:58.576" v="270" actId="26606"/>
          <ac:spMkLst>
            <pc:docMk/>
            <pc:sldMk cId="106352116" sldId="265"/>
            <ac:spMk id="24" creationId="{9DBC8166-481C-4473-95F5-9A5B9073B7F1}"/>
          </ac:spMkLst>
        </pc:spChg>
        <pc:spChg chg="add del">
          <ac:chgData name="Hamed Hamzeh" userId="abe3448a-8e55-4c5f-a8ca-87aa62e75e8e" providerId="ADAL" clId="{272D3195-BE40-4F7B-8511-8303EF50E7B7}" dt="2024-01-18T14:12:58.576" v="270" actId="26606"/>
          <ac:spMkLst>
            <pc:docMk/>
            <pc:sldMk cId="106352116" sldId="265"/>
            <ac:spMk id="25" creationId="{A5A5CE6E-90AF-4D43-A014-1F9EC83EB93D}"/>
          </ac:spMkLst>
        </pc:spChg>
        <pc:spChg chg="add del">
          <ac:chgData name="Hamed Hamzeh" userId="abe3448a-8e55-4c5f-a8ca-87aa62e75e8e" providerId="ADAL" clId="{272D3195-BE40-4F7B-8511-8303EF50E7B7}" dt="2024-01-18T14:12:59.928" v="272" actId="26606"/>
          <ac:spMkLst>
            <pc:docMk/>
            <pc:sldMk cId="106352116" sldId="265"/>
            <ac:spMk id="27" creationId="{955A2079-FA98-4876-80F0-72364A7D2EA4}"/>
          </ac:spMkLst>
        </pc:spChg>
        <pc:spChg chg="add">
          <ac:chgData name="Hamed Hamzeh" userId="abe3448a-8e55-4c5f-a8ca-87aa62e75e8e" providerId="ADAL" clId="{272D3195-BE40-4F7B-8511-8303EF50E7B7}" dt="2024-01-18T14:12:59.943" v="273" actId="26606"/>
          <ac:spMkLst>
            <pc:docMk/>
            <pc:sldMk cId="106352116" sldId="265"/>
            <ac:spMk id="29" creationId="{BACC6370-2D7E-4714-9D71-7542949D7D5D}"/>
          </ac:spMkLst>
        </pc:spChg>
        <pc:spChg chg="add">
          <ac:chgData name="Hamed Hamzeh" userId="abe3448a-8e55-4c5f-a8ca-87aa62e75e8e" providerId="ADAL" clId="{272D3195-BE40-4F7B-8511-8303EF50E7B7}" dt="2024-01-18T14:12:59.943" v="273" actId="26606"/>
          <ac:spMkLst>
            <pc:docMk/>
            <pc:sldMk cId="106352116" sldId="265"/>
            <ac:spMk id="30" creationId="{F68B3F68-107C-434F-AA38-110D5EA91B85}"/>
          </ac:spMkLst>
        </pc:spChg>
        <pc:spChg chg="add">
          <ac:chgData name="Hamed Hamzeh" userId="abe3448a-8e55-4c5f-a8ca-87aa62e75e8e" providerId="ADAL" clId="{272D3195-BE40-4F7B-8511-8303EF50E7B7}" dt="2024-01-18T14:12:59.943" v="273" actId="26606"/>
          <ac:spMkLst>
            <pc:docMk/>
            <pc:sldMk cId="106352116" sldId="265"/>
            <ac:spMk id="31" creationId="{AAD0DBB9-1A4B-4391-81D4-CB19F9AB918A}"/>
          </ac:spMkLst>
        </pc:spChg>
        <pc:spChg chg="add">
          <ac:chgData name="Hamed Hamzeh" userId="abe3448a-8e55-4c5f-a8ca-87aa62e75e8e" providerId="ADAL" clId="{272D3195-BE40-4F7B-8511-8303EF50E7B7}" dt="2024-01-18T14:12:59.943" v="273" actId="26606"/>
          <ac:spMkLst>
            <pc:docMk/>
            <pc:sldMk cId="106352116" sldId="265"/>
            <ac:spMk id="32" creationId="{063BBA22-50EA-4C4D-BE05-F1CE4E63AA56}"/>
          </ac:spMkLst>
        </pc:spChg>
        <pc:graphicFrameChg chg="add mod modGraphic">
          <ac:chgData name="Hamed Hamzeh" userId="abe3448a-8e55-4c5f-a8ca-87aa62e75e8e" providerId="ADAL" clId="{272D3195-BE40-4F7B-8511-8303EF50E7B7}" dt="2024-01-18T14:12:59.943" v="273" actId="26606"/>
          <ac:graphicFrameMkLst>
            <pc:docMk/>
            <pc:sldMk cId="106352116" sldId="265"/>
            <ac:graphicFrameMk id="5" creationId="{D3264783-23CB-6CD3-FCFF-8422D57E735A}"/>
          </ac:graphicFrameMkLst>
        </pc:graphicFrameChg>
      </pc:sldChg>
      <pc:sldChg chg="addSp delSp modSp new mod setBg">
        <pc:chgData name="Hamed Hamzeh" userId="abe3448a-8e55-4c5f-a8ca-87aa62e75e8e" providerId="ADAL" clId="{272D3195-BE40-4F7B-8511-8303EF50E7B7}" dt="2024-01-18T14:12:30.078" v="259" actId="26606"/>
        <pc:sldMkLst>
          <pc:docMk/>
          <pc:sldMk cId="2182126456" sldId="266"/>
        </pc:sldMkLst>
        <pc:spChg chg="mod">
          <ac:chgData name="Hamed Hamzeh" userId="abe3448a-8e55-4c5f-a8ca-87aa62e75e8e" providerId="ADAL" clId="{272D3195-BE40-4F7B-8511-8303EF50E7B7}" dt="2024-01-18T14:12:30.078" v="259" actId="26606"/>
          <ac:spMkLst>
            <pc:docMk/>
            <pc:sldMk cId="2182126456" sldId="266"/>
            <ac:spMk id="2" creationId="{1E92FEC9-1278-B5FD-20F4-FB3B31C3CEB4}"/>
          </ac:spMkLst>
        </pc:spChg>
        <pc:spChg chg="del mod">
          <ac:chgData name="Hamed Hamzeh" userId="abe3448a-8e55-4c5f-a8ca-87aa62e75e8e" providerId="ADAL" clId="{272D3195-BE40-4F7B-8511-8303EF50E7B7}" dt="2024-01-18T14:12:30.078" v="259" actId="26606"/>
          <ac:spMkLst>
            <pc:docMk/>
            <pc:sldMk cId="2182126456" sldId="266"/>
            <ac:spMk id="3" creationId="{AAC98D12-6118-86B1-EB41-F2EC2EA9AC7D}"/>
          </ac:spMkLst>
        </pc:spChg>
        <pc:spChg chg="add">
          <ac:chgData name="Hamed Hamzeh" userId="abe3448a-8e55-4c5f-a8ca-87aa62e75e8e" providerId="ADAL" clId="{272D3195-BE40-4F7B-8511-8303EF50E7B7}" dt="2024-01-18T14:12:30.078" v="259" actId="26606"/>
          <ac:spMkLst>
            <pc:docMk/>
            <pc:sldMk cId="2182126456" sldId="266"/>
            <ac:spMk id="9" creationId="{53B021B3-DE93-4AB7-8A18-CF5F1CED88B8}"/>
          </ac:spMkLst>
        </pc:spChg>
        <pc:spChg chg="add">
          <ac:chgData name="Hamed Hamzeh" userId="abe3448a-8e55-4c5f-a8ca-87aa62e75e8e" providerId="ADAL" clId="{272D3195-BE40-4F7B-8511-8303EF50E7B7}" dt="2024-01-18T14:12:30.078" v="259" actId="26606"/>
          <ac:spMkLst>
            <pc:docMk/>
            <pc:sldMk cId="2182126456" sldId="266"/>
            <ac:spMk id="11" creationId="{52D502E5-F6B4-4D58-B4AE-FC466FF15EE8}"/>
          </ac:spMkLst>
        </pc:spChg>
        <pc:spChg chg="add">
          <ac:chgData name="Hamed Hamzeh" userId="abe3448a-8e55-4c5f-a8ca-87aa62e75e8e" providerId="ADAL" clId="{272D3195-BE40-4F7B-8511-8303EF50E7B7}" dt="2024-01-18T14:12:30.078" v="259" actId="26606"/>
          <ac:spMkLst>
            <pc:docMk/>
            <pc:sldMk cId="2182126456" sldId="266"/>
            <ac:spMk id="13" creationId="{9DECDBF4-02B6-4BB4-B65B-B8107AD6A9E8}"/>
          </ac:spMkLst>
        </pc:spChg>
        <pc:graphicFrameChg chg="add">
          <ac:chgData name="Hamed Hamzeh" userId="abe3448a-8e55-4c5f-a8ca-87aa62e75e8e" providerId="ADAL" clId="{272D3195-BE40-4F7B-8511-8303EF50E7B7}" dt="2024-01-18T14:12:30.078" v="259" actId="26606"/>
          <ac:graphicFrameMkLst>
            <pc:docMk/>
            <pc:sldMk cId="2182126456" sldId="266"/>
            <ac:graphicFrameMk id="5" creationId="{824E8D1E-4174-8F91-3C1D-55855E13F1A5}"/>
          </ac:graphicFrameMkLst>
        </pc:graphicFrameChg>
      </pc:sldChg>
      <pc:sldChg chg="addSp delSp modSp new mod setBg setClrOvrMap">
        <pc:chgData name="Hamed Hamzeh" userId="abe3448a-8e55-4c5f-a8ca-87aa62e75e8e" providerId="ADAL" clId="{272D3195-BE40-4F7B-8511-8303EF50E7B7}" dt="2024-01-18T14:18:56.873" v="310" actId="26606"/>
        <pc:sldMkLst>
          <pc:docMk/>
          <pc:sldMk cId="113148009" sldId="267"/>
        </pc:sldMkLst>
        <pc:spChg chg="mod">
          <ac:chgData name="Hamed Hamzeh" userId="abe3448a-8e55-4c5f-a8ca-87aa62e75e8e" providerId="ADAL" clId="{272D3195-BE40-4F7B-8511-8303EF50E7B7}" dt="2024-01-18T14:18:56.873" v="310" actId="26606"/>
          <ac:spMkLst>
            <pc:docMk/>
            <pc:sldMk cId="113148009" sldId="267"/>
            <ac:spMk id="2" creationId="{5C4C5990-A921-9A9F-1AA7-F9A5F0ED5EB4}"/>
          </ac:spMkLst>
        </pc:spChg>
        <pc:spChg chg="add del mod">
          <ac:chgData name="Hamed Hamzeh" userId="abe3448a-8e55-4c5f-a8ca-87aa62e75e8e" providerId="ADAL" clId="{272D3195-BE40-4F7B-8511-8303EF50E7B7}" dt="2024-01-18T14:18:56.873" v="310" actId="26606"/>
          <ac:spMkLst>
            <pc:docMk/>
            <pc:sldMk cId="113148009" sldId="267"/>
            <ac:spMk id="3" creationId="{405106DF-90C2-2A47-B2A9-2470AE69FD0A}"/>
          </ac:spMkLst>
        </pc:spChg>
        <pc:spChg chg="add del">
          <ac:chgData name="Hamed Hamzeh" userId="abe3448a-8e55-4c5f-a8ca-87aa62e75e8e" providerId="ADAL" clId="{272D3195-BE40-4F7B-8511-8303EF50E7B7}" dt="2024-01-18T14:18:45.651" v="303" actId="26606"/>
          <ac:spMkLst>
            <pc:docMk/>
            <pc:sldMk cId="113148009" sldId="267"/>
            <ac:spMk id="9" creationId="{A3EFF7B1-6CB7-47D1-AD37-B870CA2B2151}"/>
          </ac:spMkLst>
        </pc:spChg>
        <pc:spChg chg="add del">
          <ac:chgData name="Hamed Hamzeh" userId="abe3448a-8e55-4c5f-a8ca-87aa62e75e8e" providerId="ADAL" clId="{272D3195-BE40-4F7B-8511-8303EF50E7B7}" dt="2024-01-18T14:18:40.367" v="301" actId="26606"/>
          <ac:spMkLst>
            <pc:docMk/>
            <pc:sldMk cId="113148009" sldId="267"/>
            <ac:spMk id="10" creationId="{B50AB553-2A96-4A92-96F2-93548E096954}"/>
          </ac:spMkLst>
        </pc:spChg>
        <pc:spChg chg="add del">
          <ac:chgData name="Hamed Hamzeh" userId="abe3448a-8e55-4c5f-a8ca-87aa62e75e8e" providerId="ADAL" clId="{272D3195-BE40-4F7B-8511-8303EF50E7B7}" dt="2024-01-18T14:18:45.651" v="303" actId="26606"/>
          <ac:spMkLst>
            <pc:docMk/>
            <pc:sldMk cId="113148009" sldId="267"/>
            <ac:spMk id="11" creationId="{7FA2962B-21B6-4689-A95D-A8FF6ADE47F1}"/>
          </ac:spMkLst>
        </pc:spChg>
        <pc:spChg chg="add del">
          <ac:chgData name="Hamed Hamzeh" userId="abe3448a-8e55-4c5f-a8ca-87aa62e75e8e" providerId="ADAL" clId="{272D3195-BE40-4F7B-8511-8303EF50E7B7}" dt="2024-01-18T14:18:45.651" v="303" actId="26606"/>
          <ac:spMkLst>
            <pc:docMk/>
            <pc:sldMk cId="113148009" sldId="267"/>
            <ac:spMk id="27" creationId="{A00D2CE1-35C1-46E6-BD59-CEE668BD90F4}"/>
          </ac:spMkLst>
        </pc:spChg>
        <pc:spChg chg="add del">
          <ac:chgData name="Hamed Hamzeh" userId="abe3448a-8e55-4c5f-a8ca-87aa62e75e8e" providerId="ADAL" clId="{272D3195-BE40-4F7B-8511-8303EF50E7B7}" dt="2024-01-18T14:18:45.651" v="303" actId="26606"/>
          <ac:spMkLst>
            <pc:docMk/>
            <pc:sldMk cId="113148009" sldId="267"/>
            <ac:spMk id="35" creationId="{E18403B7-F2C7-4C07-8522-21C31910902C}"/>
          </ac:spMkLst>
        </pc:spChg>
        <pc:spChg chg="add del">
          <ac:chgData name="Hamed Hamzeh" userId="abe3448a-8e55-4c5f-a8ca-87aa62e75e8e" providerId="ADAL" clId="{272D3195-BE40-4F7B-8511-8303EF50E7B7}" dt="2024-01-18T14:18:52.709" v="305" actId="26606"/>
          <ac:spMkLst>
            <pc:docMk/>
            <pc:sldMk cId="113148009" sldId="267"/>
            <ac:spMk id="44" creationId="{B50AB553-2A96-4A92-96F2-93548E096954}"/>
          </ac:spMkLst>
        </pc:spChg>
        <pc:spChg chg="add del">
          <ac:chgData name="Hamed Hamzeh" userId="abe3448a-8e55-4c5f-a8ca-87aa62e75e8e" providerId="ADAL" clId="{272D3195-BE40-4F7B-8511-8303EF50E7B7}" dt="2024-01-18T14:18:55.685" v="307" actId="26606"/>
          <ac:spMkLst>
            <pc:docMk/>
            <pc:sldMk cId="113148009" sldId="267"/>
            <ac:spMk id="47" creationId="{A3EFF7B1-6CB7-47D1-AD37-B870CA2B2151}"/>
          </ac:spMkLst>
        </pc:spChg>
        <pc:spChg chg="add del">
          <ac:chgData name="Hamed Hamzeh" userId="abe3448a-8e55-4c5f-a8ca-87aa62e75e8e" providerId="ADAL" clId="{272D3195-BE40-4F7B-8511-8303EF50E7B7}" dt="2024-01-18T14:18:55.685" v="307" actId="26606"/>
          <ac:spMkLst>
            <pc:docMk/>
            <pc:sldMk cId="113148009" sldId="267"/>
            <ac:spMk id="48" creationId="{7FA2962B-21B6-4689-A95D-A8FF6ADE47F1}"/>
          </ac:spMkLst>
        </pc:spChg>
        <pc:spChg chg="add del">
          <ac:chgData name="Hamed Hamzeh" userId="abe3448a-8e55-4c5f-a8ca-87aa62e75e8e" providerId="ADAL" clId="{272D3195-BE40-4F7B-8511-8303EF50E7B7}" dt="2024-01-18T14:18:55.685" v="307" actId="26606"/>
          <ac:spMkLst>
            <pc:docMk/>
            <pc:sldMk cId="113148009" sldId="267"/>
            <ac:spMk id="51" creationId="{A00D2CE1-35C1-46E6-BD59-CEE668BD90F4}"/>
          </ac:spMkLst>
        </pc:spChg>
        <pc:spChg chg="add del">
          <ac:chgData name="Hamed Hamzeh" userId="abe3448a-8e55-4c5f-a8ca-87aa62e75e8e" providerId="ADAL" clId="{272D3195-BE40-4F7B-8511-8303EF50E7B7}" dt="2024-01-18T14:18:55.685" v="307" actId="26606"/>
          <ac:spMkLst>
            <pc:docMk/>
            <pc:sldMk cId="113148009" sldId="267"/>
            <ac:spMk id="53" creationId="{E18403B7-F2C7-4C07-8522-21C31910902C}"/>
          </ac:spMkLst>
        </pc:spChg>
        <pc:spChg chg="add del">
          <ac:chgData name="Hamed Hamzeh" userId="abe3448a-8e55-4c5f-a8ca-87aa62e75e8e" providerId="ADAL" clId="{272D3195-BE40-4F7B-8511-8303EF50E7B7}" dt="2024-01-18T14:18:56.847" v="309" actId="26606"/>
          <ac:spMkLst>
            <pc:docMk/>
            <pc:sldMk cId="113148009" sldId="267"/>
            <ac:spMk id="57" creationId="{9F7D5CDA-D291-4307-BF55-1381FED29634}"/>
          </ac:spMkLst>
        </pc:spChg>
        <pc:spChg chg="add del">
          <ac:chgData name="Hamed Hamzeh" userId="abe3448a-8e55-4c5f-a8ca-87aa62e75e8e" providerId="ADAL" clId="{272D3195-BE40-4F7B-8511-8303EF50E7B7}" dt="2024-01-18T14:18:56.847" v="309" actId="26606"/>
          <ac:spMkLst>
            <pc:docMk/>
            <pc:sldMk cId="113148009" sldId="267"/>
            <ac:spMk id="59" creationId="{59B296B9-C5A5-4E4F-9B60-C907B5F1466C}"/>
          </ac:spMkLst>
        </pc:spChg>
        <pc:spChg chg="add del">
          <ac:chgData name="Hamed Hamzeh" userId="abe3448a-8e55-4c5f-a8ca-87aa62e75e8e" providerId="ADAL" clId="{272D3195-BE40-4F7B-8511-8303EF50E7B7}" dt="2024-01-18T14:18:56.847" v="309" actId="26606"/>
          <ac:spMkLst>
            <pc:docMk/>
            <pc:sldMk cId="113148009" sldId="267"/>
            <ac:spMk id="60" creationId="{D0300FD3-5AF1-6305-15FA-9078072672E2}"/>
          </ac:spMkLst>
        </pc:spChg>
        <pc:spChg chg="add del">
          <ac:chgData name="Hamed Hamzeh" userId="abe3448a-8e55-4c5f-a8ca-87aa62e75e8e" providerId="ADAL" clId="{272D3195-BE40-4F7B-8511-8303EF50E7B7}" dt="2024-01-18T14:18:56.847" v="309" actId="26606"/>
          <ac:spMkLst>
            <pc:docMk/>
            <pc:sldMk cId="113148009" sldId="267"/>
            <ac:spMk id="61" creationId="{405106DF-90C2-2A47-B2A9-2470AE69FD0A}"/>
          </ac:spMkLst>
        </pc:spChg>
        <pc:spChg chg="add">
          <ac:chgData name="Hamed Hamzeh" userId="abe3448a-8e55-4c5f-a8ca-87aa62e75e8e" providerId="ADAL" clId="{272D3195-BE40-4F7B-8511-8303EF50E7B7}" dt="2024-01-18T14:18:56.873" v="310" actId="26606"/>
          <ac:spMkLst>
            <pc:docMk/>
            <pc:sldMk cId="113148009" sldId="267"/>
            <ac:spMk id="64" creationId="{B50AB553-2A96-4A92-96F2-93548E096954}"/>
          </ac:spMkLst>
        </pc:spChg>
        <pc:grpChg chg="add del">
          <ac:chgData name="Hamed Hamzeh" userId="abe3448a-8e55-4c5f-a8ca-87aa62e75e8e" providerId="ADAL" clId="{272D3195-BE40-4F7B-8511-8303EF50E7B7}" dt="2024-01-18T14:18:45.651" v="303" actId="26606"/>
          <ac:grpSpMkLst>
            <pc:docMk/>
            <pc:sldMk cId="113148009" sldId="267"/>
            <ac:grpSpMk id="13" creationId="{A745280D-ED36-41FE-8EB1-CE597C99CFE8}"/>
          </ac:grpSpMkLst>
        </pc:grpChg>
        <pc:grpChg chg="add del">
          <ac:chgData name="Hamed Hamzeh" userId="abe3448a-8e55-4c5f-a8ca-87aa62e75e8e" providerId="ADAL" clId="{272D3195-BE40-4F7B-8511-8303EF50E7B7}" dt="2024-01-18T14:18:45.651" v="303" actId="26606"/>
          <ac:grpSpMkLst>
            <pc:docMk/>
            <pc:sldMk cId="113148009" sldId="267"/>
            <ac:grpSpMk id="19" creationId="{80E95A5C-1E97-41C3-9DEC-245FF6DEBF1F}"/>
          </ac:grpSpMkLst>
        </pc:grpChg>
        <pc:grpChg chg="add del">
          <ac:chgData name="Hamed Hamzeh" userId="abe3448a-8e55-4c5f-a8ca-87aa62e75e8e" providerId="ADAL" clId="{272D3195-BE40-4F7B-8511-8303EF50E7B7}" dt="2024-01-18T14:18:45.651" v="303" actId="26606"/>
          <ac:grpSpMkLst>
            <pc:docMk/>
            <pc:sldMk cId="113148009" sldId="267"/>
            <ac:grpSpMk id="29" creationId="{A58DCE86-9AE1-46D1-96D6-04B8B3EDF6FA}"/>
          </ac:grpSpMkLst>
        </pc:grpChg>
        <pc:grpChg chg="add del">
          <ac:chgData name="Hamed Hamzeh" userId="abe3448a-8e55-4c5f-a8ca-87aa62e75e8e" providerId="ADAL" clId="{272D3195-BE40-4F7B-8511-8303EF50E7B7}" dt="2024-01-18T14:18:45.651" v="303" actId="26606"/>
          <ac:grpSpMkLst>
            <pc:docMk/>
            <pc:sldMk cId="113148009" sldId="267"/>
            <ac:grpSpMk id="37" creationId="{23B58CC6-A99E-43AF-A467-256F19287FB8}"/>
          </ac:grpSpMkLst>
        </pc:grpChg>
        <pc:grpChg chg="add del">
          <ac:chgData name="Hamed Hamzeh" userId="abe3448a-8e55-4c5f-a8ca-87aa62e75e8e" providerId="ADAL" clId="{272D3195-BE40-4F7B-8511-8303EF50E7B7}" dt="2024-01-18T14:18:55.685" v="307" actId="26606"/>
          <ac:grpSpMkLst>
            <pc:docMk/>
            <pc:sldMk cId="113148009" sldId="267"/>
            <ac:grpSpMk id="49" creationId="{A745280D-ED36-41FE-8EB1-CE597C99CFE8}"/>
          </ac:grpSpMkLst>
        </pc:grpChg>
        <pc:grpChg chg="add del">
          <ac:chgData name="Hamed Hamzeh" userId="abe3448a-8e55-4c5f-a8ca-87aa62e75e8e" providerId="ADAL" clId="{272D3195-BE40-4F7B-8511-8303EF50E7B7}" dt="2024-01-18T14:18:55.685" v="307" actId="26606"/>
          <ac:grpSpMkLst>
            <pc:docMk/>
            <pc:sldMk cId="113148009" sldId="267"/>
            <ac:grpSpMk id="50" creationId="{80E95A5C-1E97-41C3-9DEC-245FF6DEBF1F}"/>
          </ac:grpSpMkLst>
        </pc:grpChg>
        <pc:grpChg chg="add del">
          <ac:chgData name="Hamed Hamzeh" userId="abe3448a-8e55-4c5f-a8ca-87aa62e75e8e" providerId="ADAL" clId="{272D3195-BE40-4F7B-8511-8303EF50E7B7}" dt="2024-01-18T14:18:55.685" v="307" actId="26606"/>
          <ac:grpSpMkLst>
            <pc:docMk/>
            <pc:sldMk cId="113148009" sldId="267"/>
            <ac:grpSpMk id="52" creationId="{A58DCE86-9AE1-46D1-96D6-04B8B3EDF6FA}"/>
          </ac:grpSpMkLst>
        </pc:grpChg>
        <pc:grpChg chg="add del">
          <ac:chgData name="Hamed Hamzeh" userId="abe3448a-8e55-4c5f-a8ca-87aa62e75e8e" providerId="ADAL" clId="{272D3195-BE40-4F7B-8511-8303EF50E7B7}" dt="2024-01-18T14:18:55.685" v="307" actId="26606"/>
          <ac:grpSpMkLst>
            <pc:docMk/>
            <pc:sldMk cId="113148009" sldId="267"/>
            <ac:grpSpMk id="54" creationId="{23B58CC6-A99E-43AF-A467-256F19287FB8}"/>
          </ac:grpSpMkLst>
        </pc:grpChg>
        <pc:graphicFrameChg chg="add del">
          <ac:chgData name="Hamed Hamzeh" userId="abe3448a-8e55-4c5f-a8ca-87aa62e75e8e" providerId="ADAL" clId="{272D3195-BE40-4F7B-8511-8303EF50E7B7}" dt="2024-01-18T14:18:40.367" v="301" actId="26606"/>
          <ac:graphicFrameMkLst>
            <pc:docMk/>
            <pc:sldMk cId="113148009" sldId="267"/>
            <ac:graphicFrameMk id="5" creationId="{2033F793-AFF2-E0E4-76F5-D2EBDA74F4FF}"/>
          </ac:graphicFrameMkLst>
        </pc:graphicFrameChg>
        <pc:graphicFrameChg chg="add del">
          <ac:chgData name="Hamed Hamzeh" userId="abe3448a-8e55-4c5f-a8ca-87aa62e75e8e" providerId="ADAL" clId="{272D3195-BE40-4F7B-8511-8303EF50E7B7}" dt="2024-01-18T14:18:45.651" v="303" actId="26606"/>
          <ac:graphicFrameMkLst>
            <pc:docMk/>
            <pc:sldMk cId="113148009" sldId="267"/>
            <ac:graphicFrameMk id="12" creationId="{BEAD6F1E-83CF-3957-D80F-1D60DE844B07}"/>
          </ac:graphicFrameMkLst>
        </pc:graphicFrameChg>
        <pc:graphicFrameChg chg="add del">
          <ac:chgData name="Hamed Hamzeh" userId="abe3448a-8e55-4c5f-a8ca-87aa62e75e8e" providerId="ADAL" clId="{272D3195-BE40-4F7B-8511-8303EF50E7B7}" dt="2024-01-18T14:18:52.709" v="305" actId="26606"/>
          <ac:graphicFrameMkLst>
            <pc:docMk/>
            <pc:sldMk cId="113148009" sldId="267"/>
            <ac:graphicFrameMk id="45" creationId="{2033F793-AFF2-E0E4-76F5-D2EBDA74F4FF}"/>
          </ac:graphicFrameMkLst>
        </pc:graphicFrameChg>
        <pc:graphicFrameChg chg="add del">
          <ac:chgData name="Hamed Hamzeh" userId="abe3448a-8e55-4c5f-a8ca-87aa62e75e8e" providerId="ADAL" clId="{272D3195-BE40-4F7B-8511-8303EF50E7B7}" dt="2024-01-18T14:18:55.685" v="307" actId="26606"/>
          <ac:graphicFrameMkLst>
            <pc:docMk/>
            <pc:sldMk cId="113148009" sldId="267"/>
            <ac:graphicFrameMk id="55" creationId="{BEAD6F1E-83CF-3957-D80F-1D60DE844B07}"/>
          </ac:graphicFrameMkLst>
        </pc:graphicFrameChg>
        <pc:graphicFrameChg chg="add">
          <ac:chgData name="Hamed Hamzeh" userId="abe3448a-8e55-4c5f-a8ca-87aa62e75e8e" providerId="ADAL" clId="{272D3195-BE40-4F7B-8511-8303EF50E7B7}" dt="2024-01-18T14:18:56.873" v="310" actId="26606"/>
          <ac:graphicFrameMkLst>
            <pc:docMk/>
            <pc:sldMk cId="113148009" sldId="267"/>
            <ac:graphicFrameMk id="65" creationId="{2033F793-AFF2-E0E4-76F5-D2EBDA74F4FF}"/>
          </ac:graphicFrameMkLst>
        </pc:graphicFrameChg>
        <pc:picChg chg="add del">
          <ac:chgData name="Hamed Hamzeh" userId="abe3448a-8e55-4c5f-a8ca-87aa62e75e8e" providerId="ADAL" clId="{272D3195-BE40-4F7B-8511-8303EF50E7B7}" dt="2024-01-18T14:18:40.367" v="301" actId="26606"/>
          <ac:picMkLst>
            <pc:docMk/>
            <pc:sldMk cId="113148009" sldId="267"/>
            <ac:picMk id="6" creationId="{BBD19A9F-F4CA-04D1-A34E-377541C0E45F}"/>
          </ac:picMkLst>
        </pc:picChg>
        <pc:picChg chg="add del">
          <ac:chgData name="Hamed Hamzeh" userId="abe3448a-8e55-4c5f-a8ca-87aa62e75e8e" providerId="ADAL" clId="{272D3195-BE40-4F7B-8511-8303EF50E7B7}" dt="2024-01-18T14:18:52.709" v="305" actId="26606"/>
          <ac:picMkLst>
            <pc:docMk/>
            <pc:sldMk cId="113148009" sldId="267"/>
            <ac:picMk id="43" creationId="{BBD19A9F-F4CA-04D1-A34E-377541C0E45F}"/>
          </ac:picMkLst>
        </pc:picChg>
        <pc:picChg chg="add del">
          <ac:chgData name="Hamed Hamzeh" userId="abe3448a-8e55-4c5f-a8ca-87aa62e75e8e" providerId="ADAL" clId="{272D3195-BE40-4F7B-8511-8303EF50E7B7}" dt="2024-01-18T14:18:56.847" v="309" actId="26606"/>
          <ac:picMkLst>
            <pc:docMk/>
            <pc:sldMk cId="113148009" sldId="267"/>
            <ac:picMk id="58" creationId="{10E7B149-4C50-A94E-33E4-8E4EB2FACAF4}"/>
          </ac:picMkLst>
        </pc:picChg>
        <pc:picChg chg="add">
          <ac:chgData name="Hamed Hamzeh" userId="abe3448a-8e55-4c5f-a8ca-87aa62e75e8e" providerId="ADAL" clId="{272D3195-BE40-4F7B-8511-8303EF50E7B7}" dt="2024-01-18T14:18:56.873" v="310" actId="26606"/>
          <ac:picMkLst>
            <pc:docMk/>
            <pc:sldMk cId="113148009" sldId="267"/>
            <ac:picMk id="63" creationId="{BBD19A9F-F4CA-04D1-A34E-377541C0E45F}"/>
          </ac:picMkLst>
        </pc:picChg>
      </pc:sldChg>
      <pc:sldChg chg="addSp modSp new mod">
        <pc:chgData name="Hamed Hamzeh" userId="abe3448a-8e55-4c5f-a8ca-87aa62e75e8e" providerId="ADAL" clId="{272D3195-BE40-4F7B-8511-8303EF50E7B7}" dt="2024-01-18T14:21:05.368" v="329" actId="15"/>
        <pc:sldMkLst>
          <pc:docMk/>
          <pc:sldMk cId="4286912567" sldId="268"/>
        </pc:sldMkLst>
        <pc:spChg chg="mod">
          <ac:chgData name="Hamed Hamzeh" userId="abe3448a-8e55-4c5f-a8ca-87aa62e75e8e" providerId="ADAL" clId="{272D3195-BE40-4F7B-8511-8303EF50E7B7}" dt="2024-01-18T14:19:07.405" v="312"/>
          <ac:spMkLst>
            <pc:docMk/>
            <pc:sldMk cId="4286912567" sldId="268"/>
            <ac:spMk id="2" creationId="{727E6FEB-089F-444B-A8AE-BBCEF1CD94C8}"/>
          </ac:spMkLst>
        </pc:spChg>
        <pc:spChg chg="mod">
          <ac:chgData name="Hamed Hamzeh" userId="abe3448a-8e55-4c5f-a8ca-87aa62e75e8e" providerId="ADAL" clId="{272D3195-BE40-4F7B-8511-8303EF50E7B7}" dt="2024-01-18T14:21:05.368" v="329" actId="15"/>
          <ac:spMkLst>
            <pc:docMk/>
            <pc:sldMk cId="4286912567" sldId="268"/>
            <ac:spMk id="3" creationId="{598C8B64-76EA-FE1F-955B-2578EEB218A5}"/>
          </ac:spMkLst>
        </pc:spChg>
        <pc:spChg chg="add mod">
          <ac:chgData name="Hamed Hamzeh" userId="abe3448a-8e55-4c5f-a8ca-87aa62e75e8e" providerId="ADAL" clId="{272D3195-BE40-4F7B-8511-8303EF50E7B7}" dt="2024-01-18T14:20:46.080" v="327" actId="1076"/>
          <ac:spMkLst>
            <pc:docMk/>
            <pc:sldMk cId="4286912567" sldId="268"/>
            <ac:spMk id="5" creationId="{10A77705-0C30-5E08-38EA-19F837E9E89A}"/>
          </ac:spMkLst>
        </pc:spChg>
      </pc:sldChg>
      <pc:sldChg chg="addSp delSp modSp new mod setBg">
        <pc:chgData name="Hamed Hamzeh" userId="abe3448a-8e55-4c5f-a8ca-87aa62e75e8e" providerId="ADAL" clId="{272D3195-BE40-4F7B-8511-8303EF50E7B7}" dt="2024-01-18T14:22:07.856" v="337" actId="26606"/>
        <pc:sldMkLst>
          <pc:docMk/>
          <pc:sldMk cId="1185422588" sldId="269"/>
        </pc:sldMkLst>
        <pc:spChg chg="mod">
          <ac:chgData name="Hamed Hamzeh" userId="abe3448a-8e55-4c5f-a8ca-87aa62e75e8e" providerId="ADAL" clId="{272D3195-BE40-4F7B-8511-8303EF50E7B7}" dt="2024-01-18T14:22:07.856" v="337" actId="26606"/>
          <ac:spMkLst>
            <pc:docMk/>
            <pc:sldMk cId="1185422588" sldId="269"/>
            <ac:spMk id="2" creationId="{2FD77370-16DA-E761-665F-AB574B86AAA8}"/>
          </ac:spMkLst>
        </pc:spChg>
        <pc:spChg chg="del mod">
          <ac:chgData name="Hamed Hamzeh" userId="abe3448a-8e55-4c5f-a8ca-87aa62e75e8e" providerId="ADAL" clId="{272D3195-BE40-4F7B-8511-8303EF50E7B7}" dt="2024-01-18T14:22:07.856" v="337" actId="26606"/>
          <ac:spMkLst>
            <pc:docMk/>
            <pc:sldMk cId="1185422588" sldId="269"/>
            <ac:spMk id="3" creationId="{2AA81832-8407-45F2-2498-E72C54057D7B}"/>
          </ac:spMkLst>
        </pc:spChg>
        <pc:spChg chg="add">
          <ac:chgData name="Hamed Hamzeh" userId="abe3448a-8e55-4c5f-a8ca-87aa62e75e8e" providerId="ADAL" clId="{272D3195-BE40-4F7B-8511-8303EF50E7B7}" dt="2024-01-18T14:22:07.856" v="337" actId="26606"/>
          <ac:spMkLst>
            <pc:docMk/>
            <pc:sldMk cId="1185422588" sldId="269"/>
            <ac:spMk id="10" creationId="{B50AB553-2A96-4A92-96F2-93548E096954}"/>
          </ac:spMkLst>
        </pc:spChg>
        <pc:graphicFrameChg chg="add">
          <ac:chgData name="Hamed Hamzeh" userId="abe3448a-8e55-4c5f-a8ca-87aa62e75e8e" providerId="ADAL" clId="{272D3195-BE40-4F7B-8511-8303EF50E7B7}" dt="2024-01-18T14:22:07.856" v="337" actId="26606"/>
          <ac:graphicFrameMkLst>
            <pc:docMk/>
            <pc:sldMk cId="1185422588" sldId="269"/>
            <ac:graphicFrameMk id="5" creationId="{3BFEC4B7-B242-64AD-9FED-6D8F3306B2B0}"/>
          </ac:graphicFrameMkLst>
        </pc:graphicFrameChg>
        <pc:picChg chg="add">
          <ac:chgData name="Hamed Hamzeh" userId="abe3448a-8e55-4c5f-a8ca-87aa62e75e8e" providerId="ADAL" clId="{272D3195-BE40-4F7B-8511-8303EF50E7B7}" dt="2024-01-18T14:22:07.856" v="337" actId="26606"/>
          <ac:picMkLst>
            <pc:docMk/>
            <pc:sldMk cId="1185422588" sldId="269"/>
            <ac:picMk id="6" creationId="{1A0FA8F6-7947-8839-0C9A-CC95A257CE35}"/>
          </ac:picMkLst>
        </pc:picChg>
      </pc:sldChg>
      <pc:sldChg chg="addSp delSp modSp new mod setBg">
        <pc:chgData name="Hamed Hamzeh" userId="abe3448a-8e55-4c5f-a8ca-87aa62e75e8e" providerId="ADAL" clId="{272D3195-BE40-4F7B-8511-8303EF50E7B7}" dt="2024-01-18T14:24:22.802" v="355" actId="26606"/>
        <pc:sldMkLst>
          <pc:docMk/>
          <pc:sldMk cId="3128125335" sldId="270"/>
        </pc:sldMkLst>
        <pc:spChg chg="mod">
          <ac:chgData name="Hamed Hamzeh" userId="abe3448a-8e55-4c5f-a8ca-87aa62e75e8e" providerId="ADAL" clId="{272D3195-BE40-4F7B-8511-8303EF50E7B7}" dt="2024-01-18T14:24:22.802" v="355" actId="26606"/>
          <ac:spMkLst>
            <pc:docMk/>
            <pc:sldMk cId="3128125335" sldId="270"/>
            <ac:spMk id="2" creationId="{22DB9878-C0B8-0103-BC92-1D98D0C2B3CB}"/>
          </ac:spMkLst>
        </pc:spChg>
        <pc:spChg chg="add del mod">
          <ac:chgData name="Hamed Hamzeh" userId="abe3448a-8e55-4c5f-a8ca-87aa62e75e8e" providerId="ADAL" clId="{272D3195-BE40-4F7B-8511-8303EF50E7B7}" dt="2024-01-18T14:24:16.933" v="354" actId="26606"/>
          <ac:spMkLst>
            <pc:docMk/>
            <pc:sldMk cId="3128125335" sldId="270"/>
            <ac:spMk id="3" creationId="{D22C0278-C5AA-A9A3-CCA7-A55887A00E58}"/>
          </ac:spMkLst>
        </pc:spChg>
        <pc:spChg chg="add">
          <ac:chgData name="Hamed Hamzeh" userId="abe3448a-8e55-4c5f-a8ca-87aa62e75e8e" providerId="ADAL" clId="{272D3195-BE40-4F7B-8511-8303EF50E7B7}" dt="2024-01-18T14:24:22.802" v="355" actId="26606"/>
          <ac:spMkLst>
            <pc:docMk/>
            <pc:sldMk cId="3128125335" sldId="270"/>
            <ac:spMk id="14" creationId="{AE5A632B-B15A-489E-8337-BC0F40DBC21F}"/>
          </ac:spMkLst>
        </pc:spChg>
        <pc:spChg chg="add">
          <ac:chgData name="Hamed Hamzeh" userId="abe3448a-8e55-4c5f-a8ca-87aa62e75e8e" providerId="ADAL" clId="{272D3195-BE40-4F7B-8511-8303EF50E7B7}" dt="2024-01-18T14:24:22.802" v="355" actId="26606"/>
          <ac:spMkLst>
            <pc:docMk/>
            <pc:sldMk cId="3128125335" sldId="270"/>
            <ac:spMk id="16" creationId="{6E895C8D-1379-40B8-8B1B-B6F5AEAF0A6C}"/>
          </ac:spMkLst>
        </pc:spChg>
        <pc:spChg chg="add">
          <ac:chgData name="Hamed Hamzeh" userId="abe3448a-8e55-4c5f-a8ca-87aa62e75e8e" providerId="ADAL" clId="{272D3195-BE40-4F7B-8511-8303EF50E7B7}" dt="2024-01-18T14:24:22.802" v="355" actId="26606"/>
          <ac:spMkLst>
            <pc:docMk/>
            <pc:sldMk cId="3128125335" sldId="270"/>
            <ac:spMk id="18" creationId="{651547D7-AD18-407B-A5F4-F8225B5DCFCC}"/>
          </ac:spMkLst>
        </pc:spChg>
        <pc:graphicFrameChg chg="add del">
          <ac:chgData name="Hamed Hamzeh" userId="abe3448a-8e55-4c5f-a8ca-87aa62e75e8e" providerId="ADAL" clId="{272D3195-BE40-4F7B-8511-8303EF50E7B7}" dt="2024-01-18T14:24:16.399" v="351" actId="26606"/>
          <ac:graphicFrameMkLst>
            <pc:docMk/>
            <pc:sldMk cId="3128125335" sldId="270"/>
            <ac:graphicFrameMk id="5" creationId="{FA200BA1-A595-2995-027A-0EE0DF896227}"/>
          </ac:graphicFrameMkLst>
        </pc:graphicFrameChg>
        <pc:graphicFrameChg chg="add del">
          <ac:chgData name="Hamed Hamzeh" userId="abe3448a-8e55-4c5f-a8ca-87aa62e75e8e" providerId="ADAL" clId="{272D3195-BE40-4F7B-8511-8303EF50E7B7}" dt="2024-01-18T14:24:16.902" v="353" actId="26606"/>
          <ac:graphicFrameMkLst>
            <pc:docMk/>
            <pc:sldMk cId="3128125335" sldId="270"/>
            <ac:graphicFrameMk id="7" creationId="{B0561731-C3C5-B113-AB8D-0EFDABDFE768}"/>
          </ac:graphicFrameMkLst>
        </pc:graphicFrameChg>
        <pc:graphicFrameChg chg="add mod modGraphic">
          <ac:chgData name="Hamed Hamzeh" userId="abe3448a-8e55-4c5f-a8ca-87aa62e75e8e" providerId="ADAL" clId="{272D3195-BE40-4F7B-8511-8303EF50E7B7}" dt="2024-01-18T14:24:22.802" v="355" actId="26606"/>
          <ac:graphicFrameMkLst>
            <pc:docMk/>
            <pc:sldMk cId="3128125335" sldId="270"/>
            <ac:graphicFrameMk id="9" creationId="{FA200BA1-A595-2995-027A-0EE0DF896227}"/>
          </ac:graphicFrameMkLst>
        </pc:graphicFrameChg>
      </pc:sldChg>
      <pc:sldChg chg="addSp delSp modSp new mod setBg">
        <pc:chgData name="Hamed Hamzeh" userId="abe3448a-8e55-4c5f-a8ca-87aa62e75e8e" providerId="ADAL" clId="{272D3195-BE40-4F7B-8511-8303EF50E7B7}" dt="2024-01-18T14:26:07.298" v="379" actId="22"/>
        <pc:sldMkLst>
          <pc:docMk/>
          <pc:sldMk cId="621366298" sldId="271"/>
        </pc:sldMkLst>
        <pc:spChg chg="mod">
          <ac:chgData name="Hamed Hamzeh" userId="abe3448a-8e55-4c5f-a8ca-87aa62e75e8e" providerId="ADAL" clId="{272D3195-BE40-4F7B-8511-8303EF50E7B7}" dt="2024-01-18T14:25:33.492" v="377" actId="26606"/>
          <ac:spMkLst>
            <pc:docMk/>
            <pc:sldMk cId="621366298" sldId="271"/>
            <ac:spMk id="2" creationId="{12C531DE-E8F1-1F2E-E029-C3B50D4FE084}"/>
          </ac:spMkLst>
        </pc:spChg>
        <pc:spChg chg="del mod">
          <ac:chgData name="Hamed Hamzeh" userId="abe3448a-8e55-4c5f-a8ca-87aa62e75e8e" providerId="ADAL" clId="{272D3195-BE40-4F7B-8511-8303EF50E7B7}" dt="2024-01-18T14:25:33.492" v="377" actId="26606"/>
          <ac:spMkLst>
            <pc:docMk/>
            <pc:sldMk cId="621366298" sldId="271"/>
            <ac:spMk id="3" creationId="{DB1969A6-C9F9-CDEA-74DD-DD7C41B690EF}"/>
          </ac:spMkLst>
        </pc:spChg>
        <pc:spChg chg="add del">
          <ac:chgData name="Hamed Hamzeh" userId="abe3448a-8e55-4c5f-a8ca-87aa62e75e8e" providerId="ADAL" clId="{272D3195-BE40-4F7B-8511-8303EF50E7B7}" dt="2024-01-18T14:26:07.298" v="379" actId="22"/>
          <ac:spMkLst>
            <pc:docMk/>
            <pc:sldMk cId="621366298" sldId="271"/>
            <ac:spMk id="6" creationId="{D7A16BC5-240C-6FAC-876A-BA7776D347A7}"/>
          </ac:spMkLst>
        </pc:spChg>
        <pc:spChg chg="add">
          <ac:chgData name="Hamed Hamzeh" userId="abe3448a-8e55-4c5f-a8ca-87aa62e75e8e" providerId="ADAL" clId="{272D3195-BE40-4F7B-8511-8303EF50E7B7}" dt="2024-01-18T14:25:33.492" v="377" actId="26606"/>
          <ac:spMkLst>
            <pc:docMk/>
            <pc:sldMk cId="621366298" sldId="271"/>
            <ac:spMk id="9" creationId="{AE5A632B-B15A-489E-8337-BC0F40DBC21F}"/>
          </ac:spMkLst>
        </pc:spChg>
        <pc:spChg chg="add">
          <ac:chgData name="Hamed Hamzeh" userId="abe3448a-8e55-4c5f-a8ca-87aa62e75e8e" providerId="ADAL" clId="{272D3195-BE40-4F7B-8511-8303EF50E7B7}" dt="2024-01-18T14:25:33.492" v="377" actId="26606"/>
          <ac:spMkLst>
            <pc:docMk/>
            <pc:sldMk cId="621366298" sldId="271"/>
            <ac:spMk id="11" creationId="{6E895C8D-1379-40B8-8B1B-B6F5AEAF0A6C}"/>
          </ac:spMkLst>
        </pc:spChg>
        <pc:spChg chg="add">
          <ac:chgData name="Hamed Hamzeh" userId="abe3448a-8e55-4c5f-a8ca-87aa62e75e8e" providerId="ADAL" clId="{272D3195-BE40-4F7B-8511-8303EF50E7B7}" dt="2024-01-18T14:25:33.492" v="377" actId="26606"/>
          <ac:spMkLst>
            <pc:docMk/>
            <pc:sldMk cId="621366298" sldId="271"/>
            <ac:spMk id="13" creationId="{651547D7-AD18-407B-A5F4-F8225B5DCFCC}"/>
          </ac:spMkLst>
        </pc:spChg>
        <pc:graphicFrameChg chg="add">
          <ac:chgData name="Hamed Hamzeh" userId="abe3448a-8e55-4c5f-a8ca-87aa62e75e8e" providerId="ADAL" clId="{272D3195-BE40-4F7B-8511-8303EF50E7B7}" dt="2024-01-18T14:25:33.492" v="377" actId="26606"/>
          <ac:graphicFrameMkLst>
            <pc:docMk/>
            <pc:sldMk cId="621366298" sldId="271"/>
            <ac:graphicFrameMk id="5" creationId="{B86F5876-E593-19C8-6648-7EA43F0F5EA4}"/>
          </ac:graphicFrameMkLst>
        </pc:graphicFrameChg>
      </pc:sldChg>
      <pc:sldChg chg="addSp delSp modSp new mod setBg">
        <pc:chgData name="Hamed Hamzeh" userId="abe3448a-8e55-4c5f-a8ca-87aa62e75e8e" providerId="ADAL" clId="{272D3195-BE40-4F7B-8511-8303EF50E7B7}" dt="2024-01-18T14:26:54.377" v="392" actId="26606"/>
        <pc:sldMkLst>
          <pc:docMk/>
          <pc:sldMk cId="3915185472" sldId="272"/>
        </pc:sldMkLst>
        <pc:spChg chg="mod">
          <ac:chgData name="Hamed Hamzeh" userId="abe3448a-8e55-4c5f-a8ca-87aa62e75e8e" providerId="ADAL" clId="{272D3195-BE40-4F7B-8511-8303EF50E7B7}" dt="2024-01-18T14:26:54.377" v="392" actId="26606"/>
          <ac:spMkLst>
            <pc:docMk/>
            <pc:sldMk cId="3915185472" sldId="272"/>
            <ac:spMk id="2" creationId="{5908150D-FB35-6DFC-7E45-A0F2D7FF8C31}"/>
          </ac:spMkLst>
        </pc:spChg>
        <pc:spChg chg="add del mod">
          <ac:chgData name="Hamed Hamzeh" userId="abe3448a-8e55-4c5f-a8ca-87aa62e75e8e" providerId="ADAL" clId="{272D3195-BE40-4F7B-8511-8303EF50E7B7}" dt="2024-01-18T14:26:54.377" v="392" actId="26606"/>
          <ac:spMkLst>
            <pc:docMk/>
            <pc:sldMk cId="3915185472" sldId="272"/>
            <ac:spMk id="3" creationId="{95826F83-8A2C-BF67-D6F6-4B8A4B704EF7}"/>
          </ac:spMkLst>
        </pc:spChg>
        <pc:spChg chg="add">
          <ac:chgData name="Hamed Hamzeh" userId="abe3448a-8e55-4c5f-a8ca-87aa62e75e8e" providerId="ADAL" clId="{272D3195-BE40-4F7B-8511-8303EF50E7B7}" dt="2024-01-18T14:26:54.377" v="392" actId="26606"/>
          <ac:spMkLst>
            <pc:docMk/>
            <pc:sldMk cId="3915185472" sldId="272"/>
            <ac:spMk id="6" creationId="{AE2B703B-46F9-481A-A605-82E2A828C4FA}"/>
          </ac:spMkLst>
        </pc:spChg>
        <pc:spChg chg="add">
          <ac:chgData name="Hamed Hamzeh" userId="abe3448a-8e55-4c5f-a8ca-87aa62e75e8e" providerId="ADAL" clId="{272D3195-BE40-4F7B-8511-8303EF50E7B7}" dt="2024-01-18T14:26:54.377" v="392" actId="26606"/>
          <ac:spMkLst>
            <pc:docMk/>
            <pc:sldMk cId="3915185472" sldId="272"/>
            <ac:spMk id="7" creationId="{F13BE4D7-0C3D-4906-B230-A1C5B4665CCF}"/>
          </ac:spMkLst>
        </pc:spChg>
        <pc:spChg chg="add del">
          <ac:chgData name="Hamed Hamzeh" userId="abe3448a-8e55-4c5f-a8ca-87aa62e75e8e" providerId="ADAL" clId="{272D3195-BE40-4F7B-8511-8303EF50E7B7}" dt="2024-01-18T14:26:36.693" v="387" actId="26606"/>
          <ac:spMkLst>
            <pc:docMk/>
            <pc:sldMk cId="3915185472" sldId="272"/>
            <ac:spMk id="9" creationId="{545D489D-16E1-484D-867B-144368D74B83}"/>
          </ac:spMkLst>
        </pc:spChg>
        <pc:spChg chg="add del">
          <ac:chgData name="Hamed Hamzeh" userId="abe3448a-8e55-4c5f-a8ca-87aa62e75e8e" providerId="ADAL" clId="{272D3195-BE40-4F7B-8511-8303EF50E7B7}" dt="2024-01-18T14:26:36.693" v="387" actId="26606"/>
          <ac:spMkLst>
            <pc:docMk/>
            <pc:sldMk cId="3915185472" sldId="272"/>
            <ac:spMk id="11" creationId="{49A496F5-B01E-4BF8-9D1E-C4E53B6F9652}"/>
          </ac:spMkLst>
        </pc:spChg>
        <pc:spChg chg="add del">
          <ac:chgData name="Hamed Hamzeh" userId="abe3448a-8e55-4c5f-a8ca-87aa62e75e8e" providerId="ADAL" clId="{272D3195-BE40-4F7B-8511-8303EF50E7B7}" dt="2024-01-18T14:26:36.693" v="387" actId="26606"/>
          <ac:spMkLst>
            <pc:docMk/>
            <pc:sldMk cId="3915185472" sldId="272"/>
            <ac:spMk id="13" creationId="{6E895C8D-1379-40B8-8B1B-B6F5AEAF0A6C}"/>
          </ac:spMkLst>
        </pc:spChg>
        <pc:spChg chg="add del">
          <ac:chgData name="Hamed Hamzeh" userId="abe3448a-8e55-4c5f-a8ca-87aa62e75e8e" providerId="ADAL" clId="{272D3195-BE40-4F7B-8511-8303EF50E7B7}" dt="2024-01-18T14:26:44.286" v="389" actId="26606"/>
          <ac:spMkLst>
            <pc:docMk/>
            <pc:sldMk cId="3915185472" sldId="272"/>
            <ac:spMk id="15" creationId="{AE2B703B-46F9-481A-A605-82E2A828C4FA}"/>
          </ac:spMkLst>
        </pc:spChg>
        <pc:spChg chg="add del">
          <ac:chgData name="Hamed Hamzeh" userId="abe3448a-8e55-4c5f-a8ca-87aa62e75e8e" providerId="ADAL" clId="{272D3195-BE40-4F7B-8511-8303EF50E7B7}" dt="2024-01-18T14:26:44.286" v="389" actId="26606"/>
          <ac:spMkLst>
            <pc:docMk/>
            <pc:sldMk cId="3915185472" sldId="272"/>
            <ac:spMk id="16" creationId="{F13BE4D7-0C3D-4906-B230-A1C5B4665CCF}"/>
          </ac:spMkLst>
        </pc:spChg>
        <pc:spChg chg="add del">
          <ac:chgData name="Hamed Hamzeh" userId="abe3448a-8e55-4c5f-a8ca-87aa62e75e8e" providerId="ADAL" clId="{272D3195-BE40-4F7B-8511-8303EF50E7B7}" dt="2024-01-18T14:26:49.461" v="391" actId="26606"/>
          <ac:spMkLst>
            <pc:docMk/>
            <pc:sldMk cId="3915185472" sldId="272"/>
            <ac:spMk id="25" creationId="{1D63C574-BFD2-41A1-A567-B0C3CC7FDD4F}"/>
          </ac:spMkLst>
        </pc:spChg>
        <pc:spChg chg="add del">
          <ac:chgData name="Hamed Hamzeh" userId="abe3448a-8e55-4c5f-a8ca-87aa62e75e8e" providerId="ADAL" clId="{272D3195-BE40-4F7B-8511-8303EF50E7B7}" dt="2024-01-18T14:26:49.461" v="391" actId="26606"/>
          <ac:spMkLst>
            <pc:docMk/>
            <pc:sldMk cId="3915185472" sldId="272"/>
            <ac:spMk id="26" creationId="{E2A46BAB-8C31-42B2-90E8-B26DD3E81D37}"/>
          </ac:spMkLst>
        </pc:spChg>
        <pc:grpChg chg="add del">
          <ac:chgData name="Hamed Hamzeh" userId="abe3448a-8e55-4c5f-a8ca-87aa62e75e8e" providerId="ADAL" clId="{272D3195-BE40-4F7B-8511-8303EF50E7B7}" dt="2024-01-18T14:26:49.461" v="391" actId="26606"/>
          <ac:grpSpMkLst>
            <pc:docMk/>
            <pc:sldMk cId="3915185472" sldId="272"/>
            <ac:grpSpMk id="27" creationId="{B3F7A3C7-0737-4E57-B30E-8EEFE638B401}"/>
          </ac:grpSpMkLst>
        </pc:grpChg>
        <pc:grpChg chg="add del">
          <ac:chgData name="Hamed Hamzeh" userId="abe3448a-8e55-4c5f-a8ca-87aa62e75e8e" providerId="ADAL" clId="{272D3195-BE40-4F7B-8511-8303EF50E7B7}" dt="2024-01-18T14:26:49.461" v="391" actId="26606"/>
          <ac:grpSpMkLst>
            <pc:docMk/>
            <pc:sldMk cId="3915185472" sldId="272"/>
            <ac:grpSpMk id="29" creationId="{43F5E015-E085-4624-B431-B42414448684}"/>
          </ac:grpSpMkLst>
        </pc:grpChg>
        <pc:graphicFrameChg chg="add del">
          <ac:chgData name="Hamed Hamzeh" userId="abe3448a-8e55-4c5f-a8ca-87aa62e75e8e" providerId="ADAL" clId="{272D3195-BE40-4F7B-8511-8303EF50E7B7}" dt="2024-01-18T14:26:36.693" v="387" actId="26606"/>
          <ac:graphicFrameMkLst>
            <pc:docMk/>
            <pc:sldMk cId="3915185472" sldId="272"/>
            <ac:graphicFrameMk id="5" creationId="{CD046485-B590-D3A4-B2EC-799AE550EB78}"/>
          </ac:graphicFrameMkLst>
        </pc:graphicFrameChg>
        <pc:graphicFrameChg chg="add">
          <ac:chgData name="Hamed Hamzeh" userId="abe3448a-8e55-4c5f-a8ca-87aa62e75e8e" providerId="ADAL" clId="{272D3195-BE40-4F7B-8511-8303EF50E7B7}" dt="2024-01-18T14:26:54.377" v="392" actId="26606"/>
          <ac:graphicFrameMkLst>
            <pc:docMk/>
            <pc:sldMk cId="3915185472" sldId="272"/>
            <ac:graphicFrameMk id="8" creationId="{9E4FA5A3-57BA-B5A0-5252-FDD008ACBE0E}"/>
          </ac:graphicFrameMkLst>
        </pc:graphicFrameChg>
        <pc:graphicFrameChg chg="add del">
          <ac:chgData name="Hamed Hamzeh" userId="abe3448a-8e55-4c5f-a8ca-87aa62e75e8e" providerId="ADAL" clId="{272D3195-BE40-4F7B-8511-8303EF50E7B7}" dt="2024-01-18T14:26:44.286" v="389" actId="26606"/>
          <ac:graphicFrameMkLst>
            <pc:docMk/>
            <pc:sldMk cId="3915185472" sldId="272"/>
            <ac:graphicFrameMk id="17" creationId="{9E4FA5A3-57BA-B5A0-5252-FDD008ACBE0E}"/>
          </ac:graphicFrameMkLst>
        </pc:graphicFrameChg>
        <pc:graphicFrameChg chg="add del">
          <ac:chgData name="Hamed Hamzeh" userId="abe3448a-8e55-4c5f-a8ca-87aa62e75e8e" providerId="ADAL" clId="{272D3195-BE40-4F7B-8511-8303EF50E7B7}" dt="2024-01-18T14:26:49.461" v="391" actId="26606"/>
          <ac:graphicFrameMkLst>
            <pc:docMk/>
            <pc:sldMk cId="3915185472" sldId="272"/>
            <ac:graphicFrameMk id="30" creationId="{5996CC23-15B0-7DBD-6848-2CEADB11D4E7}"/>
          </ac:graphicFrameMkLst>
        </pc:graphicFrameChg>
      </pc:sldChg>
      <pc:sldChg chg="addSp delSp modSp new mod setBg">
        <pc:chgData name="Hamed Hamzeh" userId="abe3448a-8e55-4c5f-a8ca-87aa62e75e8e" providerId="ADAL" clId="{272D3195-BE40-4F7B-8511-8303EF50E7B7}" dt="2024-01-18T14:52:47.481" v="582" actId="26606"/>
        <pc:sldMkLst>
          <pc:docMk/>
          <pc:sldMk cId="3543130607" sldId="273"/>
        </pc:sldMkLst>
        <pc:spChg chg="mod">
          <ac:chgData name="Hamed Hamzeh" userId="abe3448a-8e55-4c5f-a8ca-87aa62e75e8e" providerId="ADAL" clId="{272D3195-BE40-4F7B-8511-8303EF50E7B7}" dt="2024-01-18T14:44:41.721" v="537" actId="26606"/>
          <ac:spMkLst>
            <pc:docMk/>
            <pc:sldMk cId="3543130607" sldId="273"/>
            <ac:spMk id="2" creationId="{3E7BEF35-1E6D-80D8-F3E5-8AF01E5000B2}"/>
          </ac:spMkLst>
        </pc:spChg>
        <pc:spChg chg="del mod">
          <ac:chgData name="Hamed Hamzeh" userId="abe3448a-8e55-4c5f-a8ca-87aa62e75e8e" providerId="ADAL" clId="{272D3195-BE40-4F7B-8511-8303EF50E7B7}" dt="2024-01-18T14:38:06.183" v="446" actId="26606"/>
          <ac:spMkLst>
            <pc:docMk/>
            <pc:sldMk cId="3543130607" sldId="273"/>
            <ac:spMk id="3" creationId="{D25CC0DE-4B5D-CD05-8AFF-02500BDD9BDF}"/>
          </ac:spMkLst>
        </pc:spChg>
        <pc:spChg chg="add">
          <ac:chgData name="Hamed Hamzeh" userId="abe3448a-8e55-4c5f-a8ca-87aa62e75e8e" providerId="ADAL" clId="{272D3195-BE40-4F7B-8511-8303EF50E7B7}" dt="2024-01-18T14:44:41.721" v="537" actId="26606"/>
          <ac:spMkLst>
            <pc:docMk/>
            <pc:sldMk cId="3543130607" sldId="273"/>
            <ac:spMk id="11" creationId="{8D1AA55E-40D5-461B-A5A8-4AE8AAB71B08}"/>
          </ac:spMkLst>
        </pc:spChg>
        <pc:spChg chg="add">
          <ac:chgData name="Hamed Hamzeh" userId="abe3448a-8e55-4c5f-a8ca-87aa62e75e8e" providerId="ADAL" clId="{272D3195-BE40-4F7B-8511-8303EF50E7B7}" dt="2024-01-18T14:44:41.721" v="537" actId="26606"/>
          <ac:spMkLst>
            <pc:docMk/>
            <pc:sldMk cId="3543130607" sldId="273"/>
            <ac:spMk id="15" creationId="{6CB927A4-E432-4310-9CD5-E89FF5063179}"/>
          </ac:spMkLst>
        </pc:spChg>
        <pc:spChg chg="add">
          <ac:chgData name="Hamed Hamzeh" userId="abe3448a-8e55-4c5f-a8ca-87aa62e75e8e" providerId="ADAL" clId="{272D3195-BE40-4F7B-8511-8303EF50E7B7}" dt="2024-01-18T14:44:41.721" v="537" actId="26606"/>
          <ac:spMkLst>
            <pc:docMk/>
            <pc:sldMk cId="3543130607" sldId="273"/>
            <ac:spMk id="17" creationId="{E3020543-B24B-4EC4-8FFC-8DD88EEA91A8}"/>
          </ac:spMkLst>
        </pc:spChg>
        <pc:graphicFrameChg chg="add mod ord modGraphic">
          <ac:chgData name="Hamed Hamzeh" userId="abe3448a-8e55-4c5f-a8ca-87aa62e75e8e" providerId="ADAL" clId="{272D3195-BE40-4F7B-8511-8303EF50E7B7}" dt="2024-01-18T14:52:47.481" v="582" actId="26606"/>
          <ac:graphicFrameMkLst>
            <pc:docMk/>
            <pc:sldMk cId="3543130607" sldId="273"/>
            <ac:graphicFrameMk id="5" creationId="{7FDC1C49-E4AC-B3C0-0DB6-BCA52EE75647}"/>
          </ac:graphicFrameMkLst>
        </pc:graphicFrameChg>
        <pc:picChg chg="add mod">
          <ac:chgData name="Hamed Hamzeh" userId="abe3448a-8e55-4c5f-a8ca-87aa62e75e8e" providerId="ADAL" clId="{272D3195-BE40-4F7B-8511-8303EF50E7B7}" dt="2024-01-18T14:44:41.721" v="537" actId="26606"/>
          <ac:picMkLst>
            <pc:docMk/>
            <pc:sldMk cId="3543130607" sldId="273"/>
            <ac:picMk id="6" creationId="{794C9F2B-BD2E-264B-122D-529BC20C4F01}"/>
          </ac:picMkLst>
        </pc:picChg>
        <pc:cxnChg chg="add">
          <ac:chgData name="Hamed Hamzeh" userId="abe3448a-8e55-4c5f-a8ca-87aa62e75e8e" providerId="ADAL" clId="{272D3195-BE40-4F7B-8511-8303EF50E7B7}" dt="2024-01-18T14:44:41.721" v="537" actId="26606"/>
          <ac:cxnSpMkLst>
            <pc:docMk/>
            <pc:sldMk cId="3543130607" sldId="273"/>
            <ac:cxnSpMk id="13" creationId="{7EB498BD-8089-4626-91EA-4978EBEF535E}"/>
          </ac:cxnSpMkLst>
        </pc:cxnChg>
      </pc:sldChg>
      <pc:sldChg chg="addSp delSp modSp new mod setBg">
        <pc:chgData name="Hamed Hamzeh" userId="abe3448a-8e55-4c5f-a8ca-87aa62e75e8e" providerId="ADAL" clId="{272D3195-BE40-4F7B-8511-8303EF50E7B7}" dt="2024-01-18T14:52:55.289" v="583" actId="26606"/>
        <pc:sldMkLst>
          <pc:docMk/>
          <pc:sldMk cId="3884118157" sldId="274"/>
        </pc:sldMkLst>
        <pc:spChg chg="mod">
          <ac:chgData name="Hamed Hamzeh" userId="abe3448a-8e55-4c5f-a8ca-87aa62e75e8e" providerId="ADAL" clId="{272D3195-BE40-4F7B-8511-8303EF50E7B7}" dt="2024-01-18T14:45:26.429" v="548" actId="26606"/>
          <ac:spMkLst>
            <pc:docMk/>
            <pc:sldMk cId="3884118157" sldId="274"/>
            <ac:spMk id="2" creationId="{AF7AB9F5-5A2A-90D2-4166-F03A62F19FC7}"/>
          </ac:spMkLst>
        </pc:spChg>
        <pc:spChg chg="del mod">
          <ac:chgData name="Hamed Hamzeh" userId="abe3448a-8e55-4c5f-a8ca-87aa62e75e8e" providerId="ADAL" clId="{272D3195-BE40-4F7B-8511-8303EF50E7B7}" dt="2024-01-18T14:38:16.134" v="447" actId="26606"/>
          <ac:spMkLst>
            <pc:docMk/>
            <pc:sldMk cId="3884118157" sldId="274"/>
            <ac:spMk id="3" creationId="{51F8123B-A57D-25E3-DA07-75B29C526CF4}"/>
          </ac:spMkLst>
        </pc:spChg>
        <pc:spChg chg="add del">
          <ac:chgData name="Hamed Hamzeh" userId="abe3448a-8e55-4c5f-a8ca-87aa62e75e8e" providerId="ADAL" clId="{272D3195-BE40-4F7B-8511-8303EF50E7B7}" dt="2024-01-18T14:45:08.840" v="541" actId="26606"/>
          <ac:spMkLst>
            <pc:docMk/>
            <pc:sldMk cId="3884118157" sldId="274"/>
            <ac:spMk id="10" creationId="{AE2B703B-46F9-481A-A605-82E2A828C4FA}"/>
          </ac:spMkLst>
        </pc:spChg>
        <pc:spChg chg="add del">
          <ac:chgData name="Hamed Hamzeh" userId="abe3448a-8e55-4c5f-a8ca-87aa62e75e8e" providerId="ADAL" clId="{272D3195-BE40-4F7B-8511-8303EF50E7B7}" dt="2024-01-18T14:45:06.899" v="539" actId="26606"/>
          <ac:spMkLst>
            <pc:docMk/>
            <pc:sldMk cId="3884118157" sldId="274"/>
            <ac:spMk id="11" creationId="{B50AB553-2A96-4A92-96F2-93548E096954}"/>
          </ac:spMkLst>
        </pc:spChg>
        <pc:spChg chg="add del">
          <ac:chgData name="Hamed Hamzeh" userId="abe3448a-8e55-4c5f-a8ca-87aa62e75e8e" providerId="ADAL" clId="{272D3195-BE40-4F7B-8511-8303EF50E7B7}" dt="2024-01-18T14:45:08.840" v="541" actId="26606"/>
          <ac:spMkLst>
            <pc:docMk/>
            <pc:sldMk cId="3884118157" sldId="274"/>
            <ac:spMk id="12" creationId="{F13BE4D7-0C3D-4906-B230-A1C5B4665CCF}"/>
          </ac:spMkLst>
        </pc:spChg>
        <pc:spChg chg="add del">
          <ac:chgData name="Hamed Hamzeh" userId="abe3448a-8e55-4c5f-a8ca-87aa62e75e8e" providerId="ADAL" clId="{272D3195-BE40-4F7B-8511-8303EF50E7B7}" dt="2024-01-18T14:45:15.562" v="543" actId="26606"/>
          <ac:spMkLst>
            <pc:docMk/>
            <pc:sldMk cId="3884118157" sldId="274"/>
            <ac:spMk id="15" creationId="{B50AB553-2A96-4A92-96F2-93548E096954}"/>
          </ac:spMkLst>
        </pc:spChg>
        <pc:spChg chg="add del">
          <ac:chgData name="Hamed Hamzeh" userId="abe3448a-8e55-4c5f-a8ca-87aa62e75e8e" providerId="ADAL" clId="{272D3195-BE40-4F7B-8511-8303EF50E7B7}" dt="2024-01-18T14:45:24.322" v="545" actId="26606"/>
          <ac:spMkLst>
            <pc:docMk/>
            <pc:sldMk cId="3884118157" sldId="274"/>
            <ac:spMk id="17" creationId="{2659FDB4-FCBE-4A89-B46D-43D4FA54464D}"/>
          </ac:spMkLst>
        </pc:spChg>
        <pc:spChg chg="add del">
          <ac:chgData name="Hamed Hamzeh" userId="abe3448a-8e55-4c5f-a8ca-87aa62e75e8e" providerId="ADAL" clId="{272D3195-BE40-4F7B-8511-8303EF50E7B7}" dt="2024-01-18T14:45:26.412" v="547" actId="26606"/>
          <ac:spMkLst>
            <pc:docMk/>
            <pc:sldMk cId="3884118157" sldId="274"/>
            <ac:spMk id="20" creationId="{AE2B703B-46F9-481A-A605-82E2A828C4FA}"/>
          </ac:spMkLst>
        </pc:spChg>
        <pc:spChg chg="add del">
          <ac:chgData name="Hamed Hamzeh" userId="abe3448a-8e55-4c5f-a8ca-87aa62e75e8e" providerId="ADAL" clId="{272D3195-BE40-4F7B-8511-8303EF50E7B7}" dt="2024-01-18T14:45:26.412" v="547" actId="26606"/>
          <ac:spMkLst>
            <pc:docMk/>
            <pc:sldMk cId="3884118157" sldId="274"/>
            <ac:spMk id="21" creationId="{F13BE4D7-0C3D-4906-B230-A1C5B4665CCF}"/>
          </ac:spMkLst>
        </pc:spChg>
        <pc:spChg chg="add">
          <ac:chgData name="Hamed Hamzeh" userId="abe3448a-8e55-4c5f-a8ca-87aa62e75e8e" providerId="ADAL" clId="{272D3195-BE40-4F7B-8511-8303EF50E7B7}" dt="2024-01-18T14:45:26.429" v="548" actId="26606"/>
          <ac:spMkLst>
            <pc:docMk/>
            <pc:sldMk cId="3884118157" sldId="274"/>
            <ac:spMk id="24" creationId="{B50AB553-2A96-4A92-96F2-93548E096954}"/>
          </ac:spMkLst>
        </pc:spChg>
        <pc:graphicFrameChg chg="add mod modGraphic">
          <ac:chgData name="Hamed Hamzeh" userId="abe3448a-8e55-4c5f-a8ca-87aa62e75e8e" providerId="ADAL" clId="{272D3195-BE40-4F7B-8511-8303EF50E7B7}" dt="2024-01-18T14:52:55.289" v="583" actId="26606"/>
          <ac:graphicFrameMkLst>
            <pc:docMk/>
            <pc:sldMk cId="3884118157" sldId="274"/>
            <ac:graphicFrameMk id="5" creationId="{1B89F97D-45C8-032B-7D2D-3E9919277D85}"/>
          </ac:graphicFrameMkLst>
        </pc:graphicFrameChg>
        <pc:picChg chg="add del">
          <ac:chgData name="Hamed Hamzeh" userId="abe3448a-8e55-4c5f-a8ca-87aa62e75e8e" providerId="ADAL" clId="{272D3195-BE40-4F7B-8511-8303EF50E7B7}" dt="2024-01-18T14:45:06.899" v="539" actId="26606"/>
          <ac:picMkLst>
            <pc:docMk/>
            <pc:sldMk cId="3884118157" sldId="274"/>
            <ac:picMk id="7" creationId="{7F545AB4-1C28-B272-ED73-621F2CEB34B5}"/>
          </ac:picMkLst>
        </pc:picChg>
        <pc:picChg chg="add del">
          <ac:chgData name="Hamed Hamzeh" userId="abe3448a-8e55-4c5f-a8ca-87aa62e75e8e" providerId="ADAL" clId="{272D3195-BE40-4F7B-8511-8303EF50E7B7}" dt="2024-01-18T14:45:15.562" v="543" actId="26606"/>
          <ac:picMkLst>
            <pc:docMk/>
            <pc:sldMk cId="3884118157" sldId="274"/>
            <ac:picMk id="14" creationId="{7F545AB4-1C28-B272-ED73-621F2CEB34B5}"/>
          </ac:picMkLst>
        </pc:picChg>
        <pc:picChg chg="add">
          <ac:chgData name="Hamed Hamzeh" userId="abe3448a-8e55-4c5f-a8ca-87aa62e75e8e" providerId="ADAL" clId="{272D3195-BE40-4F7B-8511-8303EF50E7B7}" dt="2024-01-18T14:45:26.429" v="548" actId="26606"/>
          <ac:picMkLst>
            <pc:docMk/>
            <pc:sldMk cId="3884118157" sldId="274"/>
            <ac:picMk id="23" creationId="{7F545AB4-1C28-B272-ED73-621F2CEB34B5}"/>
          </ac:picMkLst>
        </pc:picChg>
        <pc:cxnChg chg="add del">
          <ac:chgData name="Hamed Hamzeh" userId="abe3448a-8e55-4c5f-a8ca-87aa62e75e8e" providerId="ADAL" clId="{272D3195-BE40-4F7B-8511-8303EF50E7B7}" dt="2024-01-18T14:45:24.322" v="545" actId="26606"/>
          <ac:cxnSpMkLst>
            <pc:docMk/>
            <pc:sldMk cId="3884118157" sldId="274"/>
            <ac:cxnSpMk id="18" creationId="{C8F51B3F-8331-4E4A-AE96-D47B1006EEAD}"/>
          </ac:cxnSpMkLst>
        </pc:cxnChg>
      </pc:sldChg>
      <pc:sldChg chg="addSp delSp modSp new mod setBg">
        <pc:chgData name="Hamed Hamzeh" userId="abe3448a-8e55-4c5f-a8ca-87aa62e75e8e" providerId="ADAL" clId="{272D3195-BE40-4F7B-8511-8303EF50E7B7}" dt="2024-01-18T14:52:09.381" v="576" actId="21"/>
        <pc:sldMkLst>
          <pc:docMk/>
          <pc:sldMk cId="3711612969" sldId="275"/>
        </pc:sldMkLst>
        <pc:spChg chg="mod">
          <ac:chgData name="Hamed Hamzeh" userId="abe3448a-8e55-4c5f-a8ca-87aa62e75e8e" providerId="ADAL" clId="{272D3195-BE40-4F7B-8511-8303EF50E7B7}" dt="2024-01-18T14:49:43.940" v="570" actId="26606"/>
          <ac:spMkLst>
            <pc:docMk/>
            <pc:sldMk cId="3711612969" sldId="275"/>
            <ac:spMk id="2" creationId="{60326E7F-57BB-4391-A2C3-69E2F9EA08CB}"/>
          </ac:spMkLst>
        </pc:spChg>
        <pc:spChg chg="add del mod">
          <ac:chgData name="Hamed Hamzeh" userId="abe3448a-8e55-4c5f-a8ca-87aa62e75e8e" providerId="ADAL" clId="{272D3195-BE40-4F7B-8511-8303EF50E7B7}" dt="2024-01-18T14:39:54.450" v="488" actId="26606"/>
          <ac:spMkLst>
            <pc:docMk/>
            <pc:sldMk cId="3711612969" sldId="275"/>
            <ac:spMk id="3" creationId="{C5948025-ECCB-30C5-C8E7-F4E818FF10D2}"/>
          </ac:spMkLst>
        </pc:spChg>
        <pc:spChg chg="add del">
          <ac:chgData name="Hamed Hamzeh" userId="abe3448a-8e55-4c5f-a8ca-87aa62e75e8e" providerId="ADAL" clId="{272D3195-BE40-4F7B-8511-8303EF50E7B7}" dt="2024-01-18T14:49:43.940" v="570" actId="26606"/>
          <ac:spMkLst>
            <pc:docMk/>
            <pc:sldMk cId="3711612969" sldId="275"/>
            <ac:spMk id="12" creationId="{AE2B703B-46F9-481A-A605-82E2A828C4FA}"/>
          </ac:spMkLst>
        </pc:spChg>
        <pc:spChg chg="add del">
          <ac:chgData name="Hamed Hamzeh" userId="abe3448a-8e55-4c5f-a8ca-87aa62e75e8e" providerId="ADAL" clId="{272D3195-BE40-4F7B-8511-8303EF50E7B7}" dt="2024-01-18T14:49:43.940" v="570" actId="26606"/>
          <ac:spMkLst>
            <pc:docMk/>
            <pc:sldMk cId="3711612969" sldId="275"/>
            <ac:spMk id="14" creationId="{F13BE4D7-0C3D-4906-B230-A1C5B4665CCF}"/>
          </ac:spMkLst>
        </pc:spChg>
        <pc:spChg chg="add">
          <ac:chgData name="Hamed Hamzeh" userId="abe3448a-8e55-4c5f-a8ca-87aa62e75e8e" providerId="ADAL" clId="{272D3195-BE40-4F7B-8511-8303EF50E7B7}" dt="2024-01-18T14:49:43.940" v="570" actId="26606"/>
          <ac:spMkLst>
            <pc:docMk/>
            <pc:sldMk cId="3711612969" sldId="275"/>
            <ac:spMk id="19" creationId="{2659FDB4-FCBE-4A89-B46D-43D4FA54464D}"/>
          </ac:spMkLst>
        </pc:spChg>
        <pc:spChg chg="add">
          <ac:chgData name="Hamed Hamzeh" userId="abe3448a-8e55-4c5f-a8ca-87aa62e75e8e" providerId="ADAL" clId="{272D3195-BE40-4F7B-8511-8303EF50E7B7}" dt="2024-01-18T14:49:43.940" v="570" actId="26606"/>
          <ac:spMkLst>
            <pc:docMk/>
            <pc:sldMk cId="3711612969" sldId="275"/>
            <ac:spMk id="23" creationId="{58BDB0EE-D238-415B-9ED8-62AA6AB2AAD1}"/>
          </ac:spMkLst>
        </pc:spChg>
        <pc:spChg chg="add">
          <ac:chgData name="Hamed Hamzeh" userId="abe3448a-8e55-4c5f-a8ca-87aa62e75e8e" providerId="ADAL" clId="{272D3195-BE40-4F7B-8511-8303EF50E7B7}" dt="2024-01-18T14:49:43.940" v="570" actId="26606"/>
          <ac:spMkLst>
            <pc:docMk/>
            <pc:sldMk cId="3711612969" sldId="275"/>
            <ac:spMk id="25" creationId="{C5B55FC3-961D-4325-82F1-DE92B0D04E03}"/>
          </ac:spMkLst>
        </pc:spChg>
        <pc:spChg chg="add">
          <ac:chgData name="Hamed Hamzeh" userId="abe3448a-8e55-4c5f-a8ca-87aa62e75e8e" providerId="ADAL" clId="{272D3195-BE40-4F7B-8511-8303EF50E7B7}" dt="2024-01-18T14:49:43.940" v="570" actId="26606"/>
          <ac:spMkLst>
            <pc:docMk/>
            <pc:sldMk cId="3711612969" sldId="275"/>
            <ac:spMk id="27" creationId="{4C8AB332-D09E-4F28-943C-DABDD4716A3C}"/>
          </ac:spMkLst>
        </pc:spChg>
        <pc:graphicFrameChg chg="add del">
          <ac:chgData name="Hamed Hamzeh" userId="abe3448a-8e55-4c5f-a8ca-87aa62e75e8e" providerId="ADAL" clId="{272D3195-BE40-4F7B-8511-8303EF50E7B7}" dt="2024-01-18T14:39:54.433" v="487" actId="26606"/>
          <ac:graphicFrameMkLst>
            <pc:docMk/>
            <pc:sldMk cId="3711612969" sldId="275"/>
            <ac:graphicFrameMk id="5" creationId="{BD17A04B-A304-D3FF-8E43-DE50583BF74F}"/>
          </ac:graphicFrameMkLst>
        </pc:graphicFrameChg>
        <pc:graphicFrameChg chg="add mod modGraphic">
          <ac:chgData name="Hamed Hamzeh" userId="abe3448a-8e55-4c5f-a8ca-87aa62e75e8e" providerId="ADAL" clId="{272D3195-BE40-4F7B-8511-8303EF50E7B7}" dt="2024-01-18T14:49:43.940" v="570" actId="26606"/>
          <ac:graphicFrameMkLst>
            <pc:docMk/>
            <pc:sldMk cId="3711612969" sldId="275"/>
            <ac:graphicFrameMk id="7" creationId="{1273D4DA-17DD-526D-4C18-A99A450DF461}"/>
          </ac:graphicFrameMkLst>
        </pc:graphicFrameChg>
        <pc:picChg chg="add del mod">
          <ac:chgData name="Hamed Hamzeh" userId="abe3448a-8e55-4c5f-a8ca-87aa62e75e8e" providerId="ADAL" clId="{272D3195-BE40-4F7B-8511-8303EF50E7B7}" dt="2024-01-18T14:52:09.381" v="576" actId="21"/>
          <ac:picMkLst>
            <pc:docMk/>
            <pc:sldMk cId="3711612969" sldId="275"/>
            <ac:picMk id="6" creationId="{AF0A05AB-C7E5-007F-5C26-B71EE477132B}"/>
          </ac:picMkLst>
        </pc:picChg>
        <pc:cxnChg chg="add">
          <ac:chgData name="Hamed Hamzeh" userId="abe3448a-8e55-4c5f-a8ca-87aa62e75e8e" providerId="ADAL" clId="{272D3195-BE40-4F7B-8511-8303EF50E7B7}" dt="2024-01-18T14:49:43.940" v="570" actId="26606"/>
          <ac:cxnSpMkLst>
            <pc:docMk/>
            <pc:sldMk cId="3711612969" sldId="275"/>
            <ac:cxnSpMk id="21" creationId="{C8F51B3F-8331-4E4A-AE96-D47B1006EEAD}"/>
          </ac:cxnSpMkLst>
        </pc:cxnChg>
      </pc:sldChg>
      <pc:sldChg chg="addSp delSp modSp add mod">
        <pc:chgData name="Hamed Hamzeh" userId="abe3448a-8e55-4c5f-a8ca-87aa62e75e8e" providerId="ADAL" clId="{272D3195-BE40-4F7B-8511-8303EF50E7B7}" dt="2024-01-18T14:49:24.123" v="569" actId="20577"/>
        <pc:sldMkLst>
          <pc:docMk/>
          <pc:sldMk cId="651416800" sldId="276"/>
        </pc:sldMkLst>
        <pc:spChg chg="mod">
          <ac:chgData name="Hamed Hamzeh" userId="abe3448a-8e55-4c5f-a8ca-87aa62e75e8e" providerId="ADAL" clId="{272D3195-BE40-4F7B-8511-8303EF50E7B7}" dt="2024-01-18T14:40:35.946" v="506" actId="27636"/>
          <ac:spMkLst>
            <pc:docMk/>
            <pc:sldMk cId="651416800" sldId="276"/>
            <ac:spMk id="2" creationId="{60326E7F-57BB-4391-A2C3-69E2F9EA08CB}"/>
          </ac:spMkLst>
        </pc:spChg>
        <pc:spChg chg="del mod">
          <ac:chgData name="Hamed Hamzeh" userId="abe3448a-8e55-4c5f-a8ca-87aa62e75e8e" providerId="ADAL" clId="{272D3195-BE40-4F7B-8511-8303EF50E7B7}" dt="2024-01-18T14:40:57.083" v="509" actId="26606"/>
          <ac:spMkLst>
            <pc:docMk/>
            <pc:sldMk cId="651416800" sldId="276"/>
            <ac:spMk id="3" creationId="{C5948025-ECCB-30C5-C8E7-F4E818FF10D2}"/>
          </ac:spMkLst>
        </pc:spChg>
        <pc:graphicFrameChg chg="add mod">
          <ac:chgData name="Hamed Hamzeh" userId="abe3448a-8e55-4c5f-a8ca-87aa62e75e8e" providerId="ADAL" clId="{272D3195-BE40-4F7B-8511-8303EF50E7B7}" dt="2024-01-18T14:49:24.123" v="569" actId="20577"/>
          <ac:graphicFrameMkLst>
            <pc:docMk/>
            <pc:sldMk cId="651416800" sldId="276"/>
            <ac:graphicFrameMk id="5" creationId="{0D0A7BA8-2CC0-9964-1C90-EB7F4422EAD2}"/>
          </ac:graphicFrameMkLst>
        </pc:graphicFrameChg>
      </pc:sldChg>
      <pc:sldChg chg="addSp delSp modSp add mod">
        <pc:chgData name="Hamed Hamzeh" userId="abe3448a-8e55-4c5f-a8ca-87aa62e75e8e" providerId="ADAL" clId="{272D3195-BE40-4F7B-8511-8303EF50E7B7}" dt="2024-01-18T14:41:20.404" v="521" actId="26606"/>
        <pc:sldMkLst>
          <pc:docMk/>
          <pc:sldMk cId="1070871365" sldId="277"/>
        </pc:sldMkLst>
        <pc:spChg chg="mod">
          <ac:chgData name="Hamed Hamzeh" userId="abe3448a-8e55-4c5f-a8ca-87aa62e75e8e" providerId="ADAL" clId="{272D3195-BE40-4F7B-8511-8303EF50E7B7}" dt="2024-01-18T14:41:08.520" v="518" actId="20577"/>
          <ac:spMkLst>
            <pc:docMk/>
            <pc:sldMk cId="1070871365" sldId="277"/>
            <ac:spMk id="2" creationId="{60326E7F-57BB-4391-A2C3-69E2F9EA08CB}"/>
          </ac:spMkLst>
        </pc:spChg>
        <pc:spChg chg="del mod">
          <ac:chgData name="Hamed Hamzeh" userId="abe3448a-8e55-4c5f-a8ca-87aa62e75e8e" providerId="ADAL" clId="{272D3195-BE40-4F7B-8511-8303EF50E7B7}" dt="2024-01-18T14:41:20.404" v="521" actId="26606"/>
          <ac:spMkLst>
            <pc:docMk/>
            <pc:sldMk cId="1070871365" sldId="277"/>
            <ac:spMk id="3" creationId="{C5948025-ECCB-30C5-C8E7-F4E818FF10D2}"/>
          </ac:spMkLst>
        </pc:spChg>
        <pc:graphicFrameChg chg="add">
          <ac:chgData name="Hamed Hamzeh" userId="abe3448a-8e55-4c5f-a8ca-87aa62e75e8e" providerId="ADAL" clId="{272D3195-BE40-4F7B-8511-8303EF50E7B7}" dt="2024-01-18T14:41:20.404" v="521" actId="26606"/>
          <ac:graphicFrameMkLst>
            <pc:docMk/>
            <pc:sldMk cId="1070871365" sldId="277"/>
            <ac:graphicFrameMk id="5" creationId="{661373E4-184D-8D7F-88D5-11B388BFDD12}"/>
          </ac:graphicFrameMkLst>
        </pc:graphicFrameChg>
      </pc:sldChg>
      <pc:sldChg chg="addSp delSp modSp add del mod setBg">
        <pc:chgData name="Hamed Hamzeh" userId="abe3448a-8e55-4c5f-a8ca-87aa62e75e8e" providerId="ADAL" clId="{272D3195-BE40-4F7B-8511-8303EF50E7B7}" dt="2024-01-18T15:36:30.389" v="623" actId="47"/>
        <pc:sldMkLst>
          <pc:docMk/>
          <pc:sldMk cId="643803151" sldId="278"/>
        </pc:sldMkLst>
        <pc:spChg chg="mod">
          <ac:chgData name="Hamed Hamzeh" userId="abe3448a-8e55-4c5f-a8ca-87aa62e75e8e" providerId="ADAL" clId="{272D3195-BE40-4F7B-8511-8303EF50E7B7}" dt="2024-01-18T15:32:10.699" v="622" actId="14100"/>
          <ac:spMkLst>
            <pc:docMk/>
            <pc:sldMk cId="643803151" sldId="278"/>
            <ac:spMk id="2" creationId="{60326E7F-57BB-4391-A2C3-69E2F9EA08CB}"/>
          </ac:spMkLst>
        </pc:spChg>
        <pc:spChg chg="del mod">
          <ac:chgData name="Hamed Hamzeh" userId="abe3448a-8e55-4c5f-a8ca-87aa62e75e8e" providerId="ADAL" clId="{272D3195-BE40-4F7B-8511-8303EF50E7B7}" dt="2024-01-18T15:31:36.706" v="618" actId="478"/>
          <ac:spMkLst>
            <pc:docMk/>
            <pc:sldMk cId="643803151" sldId="278"/>
            <ac:spMk id="3" creationId="{C5948025-ECCB-30C5-C8E7-F4E818FF10D2}"/>
          </ac:spMkLst>
        </pc:spChg>
        <pc:spChg chg="add del mod">
          <ac:chgData name="Hamed Hamzeh" userId="abe3448a-8e55-4c5f-a8ca-87aa62e75e8e" providerId="ADAL" clId="{272D3195-BE40-4F7B-8511-8303EF50E7B7}" dt="2024-01-18T15:32:07.451" v="621" actId="26606"/>
          <ac:spMkLst>
            <pc:docMk/>
            <pc:sldMk cId="643803151" sldId="278"/>
            <ac:spMk id="7" creationId="{EAE6149C-78DC-6707-27F7-E1A397C44D0D}"/>
          </ac:spMkLst>
        </pc:spChg>
        <pc:spChg chg="add del">
          <ac:chgData name="Hamed Hamzeh" userId="abe3448a-8e55-4c5f-a8ca-87aa62e75e8e" providerId="ADAL" clId="{272D3195-BE40-4F7B-8511-8303EF50E7B7}" dt="2024-01-18T15:32:07.451" v="621" actId="26606"/>
          <ac:spMkLst>
            <pc:docMk/>
            <pc:sldMk cId="643803151" sldId="278"/>
            <ac:spMk id="12" creationId="{A8384FB5-9ADC-4DDC-881B-597D56F5B15D}"/>
          </ac:spMkLst>
        </pc:spChg>
        <pc:spChg chg="add del">
          <ac:chgData name="Hamed Hamzeh" userId="abe3448a-8e55-4c5f-a8ca-87aa62e75e8e" providerId="ADAL" clId="{272D3195-BE40-4F7B-8511-8303EF50E7B7}" dt="2024-01-18T15:32:07.451" v="621" actId="26606"/>
          <ac:spMkLst>
            <pc:docMk/>
            <pc:sldMk cId="643803151" sldId="278"/>
            <ac:spMk id="14" creationId="{91E5A9A7-95C6-4F4F-B00E-C82E07FE62EF}"/>
          </ac:spMkLst>
        </pc:spChg>
        <pc:spChg chg="add del">
          <ac:chgData name="Hamed Hamzeh" userId="abe3448a-8e55-4c5f-a8ca-87aa62e75e8e" providerId="ADAL" clId="{272D3195-BE40-4F7B-8511-8303EF50E7B7}" dt="2024-01-18T15:32:07.451" v="621" actId="26606"/>
          <ac:spMkLst>
            <pc:docMk/>
            <pc:sldMk cId="643803151" sldId="278"/>
            <ac:spMk id="16" creationId="{D07DD2DE-F619-49DD-B5E7-03A290FF4ED1}"/>
          </ac:spMkLst>
        </pc:spChg>
        <pc:spChg chg="add del">
          <ac:chgData name="Hamed Hamzeh" userId="abe3448a-8e55-4c5f-a8ca-87aa62e75e8e" providerId="ADAL" clId="{272D3195-BE40-4F7B-8511-8303EF50E7B7}" dt="2024-01-18T15:32:07.451" v="621" actId="26606"/>
          <ac:spMkLst>
            <pc:docMk/>
            <pc:sldMk cId="643803151" sldId="278"/>
            <ac:spMk id="18" creationId="{85149191-5F60-4A28-AAFF-039F96B0F3EC}"/>
          </ac:spMkLst>
        </pc:spChg>
        <pc:spChg chg="add del">
          <ac:chgData name="Hamed Hamzeh" userId="abe3448a-8e55-4c5f-a8ca-87aa62e75e8e" providerId="ADAL" clId="{272D3195-BE40-4F7B-8511-8303EF50E7B7}" dt="2024-01-18T15:32:07.451" v="621" actId="26606"/>
          <ac:spMkLst>
            <pc:docMk/>
            <pc:sldMk cId="643803151" sldId="278"/>
            <ac:spMk id="20" creationId="{F8260ED5-17F7-4158-B241-D51DD4CF1B7E}"/>
          </ac:spMkLst>
        </pc:spChg>
        <pc:picChg chg="add mod">
          <ac:chgData name="Hamed Hamzeh" userId="abe3448a-8e55-4c5f-a8ca-87aa62e75e8e" providerId="ADAL" clId="{272D3195-BE40-4F7B-8511-8303EF50E7B7}" dt="2024-01-18T15:32:07.451" v="621" actId="26606"/>
          <ac:picMkLst>
            <pc:docMk/>
            <pc:sldMk cId="643803151" sldId="278"/>
            <ac:picMk id="5" creationId="{60FEDBE1-8EF0-3E07-8603-0AEDA9C29065}"/>
          </ac:picMkLst>
        </pc:picChg>
      </pc:sldChg>
      <pc:sldChg chg="new del">
        <pc:chgData name="Hamed Hamzeh" userId="abe3448a-8e55-4c5f-a8ca-87aa62e75e8e" providerId="ADAL" clId="{272D3195-BE40-4F7B-8511-8303EF50E7B7}" dt="2024-01-18T14:37:10.824" v="438" actId="47"/>
        <pc:sldMkLst>
          <pc:docMk/>
          <pc:sldMk cId="1941996589" sldId="278"/>
        </pc:sldMkLst>
      </pc:sldChg>
      <pc:sldChg chg="addSp delSp modSp add mod">
        <pc:chgData name="Hamed Hamzeh" userId="abe3448a-8e55-4c5f-a8ca-87aa62e75e8e" providerId="ADAL" clId="{272D3195-BE40-4F7B-8511-8303EF50E7B7}" dt="2024-01-18T14:49:03.676" v="568" actId="1076"/>
        <pc:sldMkLst>
          <pc:docMk/>
          <pc:sldMk cId="543274331" sldId="279"/>
        </pc:sldMkLst>
        <pc:spChg chg="add del mod">
          <ac:chgData name="Hamed Hamzeh" userId="abe3448a-8e55-4c5f-a8ca-87aa62e75e8e" providerId="ADAL" clId="{272D3195-BE40-4F7B-8511-8303EF50E7B7}" dt="2024-01-18T14:47:31.016" v="552" actId="931"/>
          <ac:spMkLst>
            <pc:docMk/>
            <pc:sldMk cId="543274331" sldId="279"/>
            <ac:spMk id="4" creationId="{A7BE6D57-99DE-2079-5D3A-82D1033DCD93}"/>
          </ac:spMkLst>
        </pc:spChg>
        <pc:spChg chg="add del mod">
          <ac:chgData name="Hamed Hamzeh" userId="abe3448a-8e55-4c5f-a8ca-87aa62e75e8e" providerId="ADAL" clId="{272D3195-BE40-4F7B-8511-8303EF50E7B7}" dt="2024-01-18T14:48:42.880" v="562" actId="931"/>
          <ac:spMkLst>
            <pc:docMk/>
            <pc:sldMk cId="543274331" sldId="279"/>
            <ac:spMk id="11" creationId="{7C21B1A3-AF7D-851A-B01F-4F199221D24B}"/>
          </ac:spMkLst>
        </pc:spChg>
        <pc:graphicFrameChg chg="del">
          <ac:chgData name="Hamed Hamzeh" userId="abe3448a-8e55-4c5f-a8ca-87aa62e75e8e" providerId="ADAL" clId="{272D3195-BE40-4F7B-8511-8303EF50E7B7}" dt="2024-01-18T14:46:42.279" v="551" actId="478"/>
          <ac:graphicFrameMkLst>
            <pc:docMk/>
            <pc:sldMk cId="543274331" sldId="279"/>
            <ac:graphicFrameMk id="5" creationId="{661373E4-184D-8D7F-88D5-11B388BFDD12}"/>
          </ac:graphicFrameMkLst>
        </pc:graphicFrameChg>
        <pc:picChg chg="add del mod">
          <ac:chgData name="Hamed Hamzeh" userId="abe3448a-8e55-4c5f-a8ca-87aa62e75e8e" providerId="ADAL" clId="{272D3195-BE40-4F7B-8511-8303EF50E7B7}" dt="2024-01-18T14:48:01.292" v="561" actId="478"/>
          <ac:picMkLst>
            <pc:docMk/>
            <pc:sldMk cId="543274331" sldId="279"/>
            <ac:picMk id="7" creationId="{C765F126-9369-50EA-FA49-C51C1F35634B}"/>
          </ac:picMkLst>
        </pc:picChg>
        <pc:picChg chg="add del mod">
          <ac:chgData name="Hamed Hamzeh" userId="abe3448a-8e55-4c5f-a8ca-87aa62e75e8e" providerId="ADAL" clId="{272D3195-BE40-4F7B-8511-8303EF50E7B7}" dt="2024-01-18T14:48:01.292" v="561" actId="478"/>
          <ac:picMkLst>
            <pc:docMk/>
            <pc:sldMk cId="543274331" sldId="279"/>
            <ac:picMk id="9" creationId="{761830D5-DAA3-5B73-5A96-87028FDCFD5B}"/>
          </ac:picMkLst>
        </pc:picChg>
        <pc:picChg chg="add mod modCrop">
          <ac:chgData name="Hamed Hamzeh" userId="abe3448a-8e55-4c5f-a8ca-87aa62e75e8e" providerId="ADAL" clId="{272D3195-BE40-4F7B-8511-8303EF50E7B7}" dt="2024-01-18T14:49:03.676" v="568" actId="1076"/>
          <ac:picMkLst>
            <pc:docMk/>
            <pc:sldMk cId="543274331" sldId="279"/>
            <ac:picMk id="13" creationId="{6DAE7612-D9F4-23FE-CA71-2FF550E9F58D}"/>
          </ac:picMkLst>
        </pc:picChg>
      </pc:sldChg>
      <pc:sldChg chg="addSp delSp modSp new mod setBg">
        <pc:chgData name="Hamed Hamzeh" userId="abe3448a-8e55-4c5f-a8ca-87aa62e75e8e" providerId="ADAL" clId="{272D3195-BE40-4F7B-8511-8303EF50E7B7}" dt="2024-01-18T14:52:24.708" v="581" actId="14100"/>
        <pc:sldMkLst>
          <pc:docMk/>
          <pc:sldMk cId="589863701" sldId="280"/>
        </pc:sldMkLst>
        <pc:spChg chg="del">
          <ac:chgData name="Hamed Hamzeh" userId="abe3448a-8e55-4c5f-a8ca-87aa62e75e8e" providerId="ADAL" clId="{272D3195-BE40-4F7B-8511-8303EF50E7B7}" dt="2024-01-18T14:52:18.663" v="579" actId="26606"/>
          <ac:spMkLst>
            <pc:docMk/>
            <pc:sldMk cId="589863701" sldId="280"/>
            <ac:spMk id="2" creationId="{C6CA2321-A2A8-AC04-40E0-8B3F2D506463}"/>
          </ac:spMkLst>
        </pc:spChg>
        <pc:spChg chg="del">
          <ac:chgData name="Hamed Hamzeh" userId="abe3448a-8e55-4c5f-a8ca-87aa62e75e8e" providerId="ADAL" clId="{272D3195-BE40-4F7B-8511-8303EF50E7B7}" dt="2024-01-18T14:52:18.663" v="579" actId="26606"/>
          <ac:spMkLst>
            <pc:docMk/>
            <pc:sldMk cId="589863701" sldId="280"/>
            <ac:spMk id="3" creationId="{FBF3AC32-7D57-F6DB-00AF-842E4122E5DC}"/>
          </ac:spMkLst>
        </pc:spChg>
        <pc:picChg chg="add mod">
          <ac:chgData name="Hamed Hamzeh" userId="abe3448a-8e55-4c5f-a8ca-87aa62e75e8e" providerId="ADAL" clId="{272D3195-BE40-4F7B-8511-8303EF50E7B7}" dt="2024-01-18T14:52:24.708" v="581" actId="14100"/>
          <ac:picMkLst>
            <pc:docMk/>
            <pc:sldMk cId="589863701" sldId="280"/>
            <ac:picMk id="6" creationId="{AF0A05AB-C7E5-007F-5C26-B71EE477132B}"/>
          </ac:picMkLst>
        </pc:picChg>
      </pc:sldChg>
      <pc:sldChg chg="addSp delSp modSp new mod setBg">
        <pc:chgData name="Hamed Hamzeh" userId="abe3448a-8e55-4c5f-a8ca-87aa62e75e8e" providerId="ADAL" clId="{272D3195-BE40-4F7B-8511-8303EF50E7B7}" dt="2024-01-18T15:39:51.956" v="634" actId="26606"/>
        <pc:sldMkLst>
          <pc:docMk/>
          <pc:sldMk cId="3543881016" sldId="281"/>
        </pc:sldMkLst>
        <pc:spChg chg="mod">
          <ac:chgData name="Hamed Hamzeh" userId="abe3448a-8e55-4c5f-a8ca-87aa62e75e8e" providerId="ADAL" clId="{272D3195-BE40-4F7B-8511-8303EF50E7B7}" dt="2024-01-18T15:39:51.956" v="634" actId="26606"/>
          <ac:spMkLst>
            <pc:docMk/>
            <pc:sldMk cId="3543881016" sldId="281"/>
            <ac:spMk id="2" creationId="{E10C1DC8-2A56-788A-57B3-E763E9A064D1}"/>
          </ac:spMkLst>
        </pc:spChg>
        <pc:spChg chg="del mod">
          <ac:chgData name="Hamed Hamzeh" userId="abe3448a-8e55-4c5f-a8ca-87aa62e75e8e" providerId="ADAL" clId="{272D3195-BE40-4F7B-8511-8303EF50E7B7}" dt="2024-01-18T15:39:36.675" v="630" actId="26606"/>
          <ac:spMkLst>
            <pc:docMk/>
            <pc:sldMk cId="3543881016" sldId="281"/>
            <ac:spMk id="3" creationId="{2AF6245E-87A8-248D-8B6F-8AC7140911E2}"/>
          </ac:spMkLst>
        </pc:spChg>
        <pc:spChg chg="add">
          <ac:chgData name="Hamed Hamzeh" userId="abe3448a-8e55-4c5f-a8ca-87aa62e75e8e" providerId="ADAL" clId="{272D3195-BE40-4F7B-8511-8303EF50E7B7}" dt="2024-01-18T15:39:51.956" v="634" actId="26606"/>
          <ac:spMkLst>
            <pc:docMk/>
            <pc:sldMk cId="3543881016" sldId="281"/>
            <ac:spMk id="16" creationId="{45D37F4E-DDB4-456B-97E0-9937730A039F}"/>
          </ac:spMkLst>
        </pc:spChg>
        <pc:spChg chg="add">
          <ac:chgData name="Hamed Hamzeh" userId="abe3448a-8e55-4c5f-a8ca-87aa62e75e8e" providerId="ADAL" clId="{272D3195-BE40-4F7B-8511-8303EF50E7B7}" dt="2024-01-18T15:39:51.956" v="634" actId="26606"/>
          <ac:spMkLst>
            <pc:docMk/>
            <pc:sldMk cId="3543881016" sldId="281"/>
            <ac:spMk id="18" creationId="{B2DD41CD-8F47-4F56-AD12-4E2FF7696987}"/>
          </ac:spMkLst>
        </pc:spChg>
        <pc:graphicFrameChg chg="add mod ord modGraphic">
          <ac:chgData name="Hamed Hamzeh" userId="abe3448a-8e55-4c5f-a8ca-87aa62e75e8e" providerId="ADAL" clId="{272D3195-BE40-4F7B-8511-8303EF50E7B7}" dt="2024-01-18T15:39:51.956" v="634" actId="26606"/>
          <ac:graphicFrameMkLst>
            <pc:docMk/>
            <pc:sldMk cId="3543881016" sldId="281"/>
            <ac:graphicFrameMk id="11" creationId="{63DCCB57-B2FE-4F10-AD91-5799E05BBA17}"/>
          </ac:graphicFrameMkLst>
        </pc:graphicFrameChg>
        <pc:picChg chg="add mod">
          <ac:chgData name="Hamed Hamzeh" userId="abe3448a-8e55-4c5f-a8ca-87aa62e75e8e" providerId="ADAL" clId="{272D3195-BE40-4F7B-8511-8303EF50E7B7}" dt="2024-01-18T15:39:51.956" v="634" actId="26606"/>
          <ac:picMkLst>
            <pc:docMk/>
            <pc:sldMk cId="3543881016" sldId="281"/>
            <ac:picMk id="4" creationId="{F4E25208-B2B1-DECE-3A39-E14B78328EC9}"/>
          </ac:picMkLst>
        </pc:picChg>
        <pc:picChg chg="add del">
          <ac:chgData name="Hamed Hamzeh" userId="abe3448a-8e55-4c5f-a8ca-87aa62e75e8e" providerId="ADAL" clId="{272D3195-BE40-4F7B-8511-8303EF50E7B7}" dt="2024-01-18T15:39:36.646" v="629" actId="26606"/>
          <ac:picMkLst>
            <pc:docMk/>
            <pc:sldMk cId="3543881016" sldId="281"/>
            <ac:picMk id="5" creationId="{375A4189-60C8-96EE-474D-5FD71529A7E6}"/>
          </ac:picMkLst>
        </pc:picChg>
        <pc:cxnChg chg="add del">
          <ac:chgData name="Hamed Hamzeh" userId="abe3448a-8e55-4c5f-a8ca-87aa62e75e8e" providerId="ADAL" clId="{272D3195-BE40-4F7B-8511-8303EF50E7B7}" dt="2024-01-18T15:39:36.646" v="629" actId="26606"/>
          <ac:cxnSpMkLst>
            <pc:docMk/>
            <pc:sldMk cId="3543881016" sldId="281"/>
            <ac:cxnSpMk id="9" creationId="{1503BFE4-729B-D9D0-C17B-501E6AF1127A}"/>
          </ac:cxnSpMkLst>
        </pc:cxnChg>
      </pc:sldChg>
      <pc:sldChg chg="addSp delSp modSp new mod setBg">
        <pc:chgData name="Hamed Hamzeh" userId="abe3448a-8e55-4c5f-a8ca-87aa62e75e8e" providerId="ADAL" clId="{272D3195-BE40-4F7B-8511-8303EF50E7B7}" dt="2024-01-18T15:41:07.929" v="649" actId="26606"/>
        <pc:sldMkLst>
          <pc:docMk/>
          <pc:sldMk cId="3599748469" sldId="282"/>
        </pc:sldMkLst>
        <pc:spChg chg="mod">
          <ac:chgData name="Hamed Hamzeh" userId="abe3448a-8e55-4c5f-a8ca-87aa62e75e8e" providerId="ADAL" clId="{272D3195-BE40-4F7B-8511-8303EF50E7B7}" dt="2024-01-18T15:41:07.929" v="649" actId="26606"/>
          <ac:spMkLst>
            <pc:docMk/>
            <pc:sldMk cId="3599748469" sldId="282"/>
            <ac:spMk id="2" creationId="{6E9EB42A-89DC-8D82-5882-4AA5633A4926}"/>
          </ac:spMkLst>
        </pc:spChg>
        <pc:spChg chg="add del mod">
          <ac:chgData name="Hamed Hamzeh" userId="abe3448a-8e55-4c5f-a8ca-87aa62e75e8e" providerId="ADAL" clId="{272D3195-BE40-4F7B-8511-8303EF50E7B7}" dt="2024-01-18T15:41:07.929" v="649" actId="26606"/>
          <ac:spMkLst>
            <pc:docMk/>
            <pc:sldMk cId="3599748469" sldId="282"/>
            <ac:spMk id="3" creationId="{B5B31C9C-FFCF-8E5B-F11A-146770A0CE81}"/>
          </ac:spMkLst>
        </pc:spChg>
        <pc:spChg chg="add">
          <ac:chgData name="Hamed Hamzeh" userId="abe3448a-8e55-4c5f-a8ca-87aa62e75e8e" providerId="ADAL" clId="{272D3195-BE40-4F7B-8511-8303EF50E7B7}" dt="2024-01-18T15:41:07.929" v="649" actId="26606"/>
          <ac:spMkLst>
            <pc:docMk/>
            <pc:sldMk cId="3599748469" sldId="282"/>
            <ac:spMk id="6" creationId="{BACC6370-2D7E-4714-9D71-7542949D7D5D}"/>
          </ac:spMkLst>
        </pc:spChg>
        <pc:spChg chg="add">
          <ac:chgData name="Hamed Hamzeh" userId="abe3448a-8e55-4c5f-a8ca-87aa62e75e8e" providerId="ADAL" clId="{272D3195-BE40-4F7B-8511-8303EF50E7B7}" dt="2024-01-18T15:41:07.929" v="649" actId="26606"/>
          <ac:spMkLst>
            <pc:docMk/>
            <pc:sldMk cId="3599748469" sldId="282"/>
            <ac:spMk id="7" creationId="{F68B3F68-107C-434F-AA38-110D5EA91B85}"/>
          </ac:spMkLst>
        </pc:spChg>
        <pc:spChg chg="add">
          <ac:chgData name="Hamed Hamzeh" userId="abe3448a-8e55-4c5f-a8ca-87aa62e75e8e" providerId="ADAL" clId="{272D3195-BE40-4F7B-8511-8303EF50E7B7}" dt="2024-01-18T15:41:07.929" v="649" actId="26606"/>
          <ac:spMkLst>
            <pc:docMk/>
            <pc:sldMk cId="3599748469" sldId="282"/>
            <ac:spMk id="8" creationId="{AAD0DBB9-1A4B-4391-81D4-CB19F9AB918A}"/>
          </ac:spMkLst>
        </pc:spChg>
        <pc:spChg chg="add del">
          <ac:chgData name="Hamed Hamzeh" userId="abe3448a-8e55-4c5f-a8ca-87aa62e75e8e" providerId="ADAL" clId="{272D3195-BE40-4F7B-8511-8303EF50E7B7}" dt="2024-01-18T15:41:00.138" v="646" actId="26606"/>
          <ac:spMkLst>
            <pc:docMk/>
            <pc:sldMk cId="3599748469" sldId="282"/>
            <ac:spMk id="9" creationId="{BACC6370-2D7E-4714-9D71-7542949D7D5D}"/>
          </ac:spMkLst>
        </pc:spChg>
        <pc:spChg chg="add">
          <ac:chgData name="Hamed Hamzeh" userId="abe3448a-8e55-4c5f-a8ca-87aa62e75e8e" providerId="ADAL" clId="{272D3195-BE40-4F7B-8511-8303EF50E7B7}" dt="2024-01-18T15:41:07.929" v="649" actId="26606"/>
          <ac:spMkLst>
            <pc:docMk/>
            <pc:sldMk cId="3599748469" sldId="282"/>
            <ac:spMk id="10" creationId="{063BBA22-50EA-4C4D-BE05-F1CE4E63AA56}"/>
          </ac:spMkLst>
        </pc:spChg>
        <pc:spChg chg="add del">
          <ac:chgData name="Hamed Hamzeh" userId="abe3448a-8e55-4c5f-a8ca-87aa62e75e8e" providerId="ADAL" clId="{272D3195-BE40-4F7B-8511-8303EF50E7B7}" dt="2024-01-18T15:41:00.138" v="646" actId="26606"/>
          <ac:spMkLst>
            <pc:docMk/>
            <pc:sldMk cId="3599748469" sldId="282"/>
            <ac:spMk id="11" creationId="{F68B3F68-107C-434F-AA38-110D5EA91B85}"/>
          </ac:spMkLst>
        </pc:spChg>
        <pc:spChg chg="add del">
          <ac:chgData name="Hamed Hamzeh" userId="abe3448a-8e55-4c5f-a8ca-87aa62e75e8e" providerId="ADAL" clId="{272D3195-BE40-4F7B-8511-8303EF50E7B7}" dt="2024-01-18T15:41:00.138" v="646" actId="26606"/>
          <ac:spMkLst>
            <pc:docMk/>
            <pc:sldMk cId="3599748469" sldId="282"/>
            <ac:spMk id="13" creationId="{AAD0DBB9-1A4B-4391-81D4-CB19F9AB918A}"/>
          </ac:spMkLst>
        </pc:spChg>
        <pc:spChg chg="add del">
          <ac:chgData name="Hamed Hamzeh" userId="abe3448a-8e55-4c5f-a8ca-87aa62e75e8e" providerId="ADAL" clId="{272D3195-BE40-4F7B-8511-8303EF50E7B7}" dt="2024-01-18T15:41:00.138" v="646" actId="26606"/>
          <ac:spMkLst>
            <pc:docMk/>
            <pc:sldMk cId="3599748469" sldId="282"/>
            <ac:spMk id="15" creationId="{063BBA22-50EA-4C4D-BE05-F1CE4E63AA56}"/>
          </ac:spMkLst>
        </pc:spChg>
        <pc:graphicFrameChg chg="add del">
          <ac:chgData name="Hamed Hamzeh" userId="abe3448a-8e55-4c5f-a8ca-87aa62e75e8e" providerId="ADAL" clId="{272D3195-BE40-4F7B-8511-8303EF50E7B7}" dt="2024-01-18T15:41:00.138" v="646" actId="26606"/>
          <ac:graphicFrameMkLst>
            <pc:docMk/>
            <pc:sldMk cId="3599748469" sldId="282"/>
            <ac:graphicFrameMk id="5" creationId="{5A566AA2-D377-7B69-2454-793183A50DFC}"/>
          </ac:graphicFrameMkLst>
        </pc:graphicFrameChg>
        <pc:graphicFrameChg chg="add">
          <ac:chgData name="Hamed Hamzeh" userId="abe3448a-8e55-4c5f-a8ca-87aa62e75e8e" providerId="ADAL" clId="{272D3195-BE40-4F7B-8511-8303EF50E7B7}" dt="2024-01-18T15:41:07.929" v="649" actId="26606"/>
          <ac:graphicFrameMkLst>
            <pc:docMk/>
            <pc:sldMk cId="3599748469" sldId="282"/>
            <ac:graphicFrameMk id="12" creationId="{5A566AA2-D377-7B69-2454-793183A50DFC}"/>
          </ac:graphicFrameMkLst>
        </pc:graphicFrameChg>
        <pc:graphicFrameChg chg="add del">
          <ac:chgData name="Hamed Hamzeh" userId="abe3448a-8e55-4c5f-a8ca-87aa62e75e8e" providerId="ADAL" clId="{272D3195-BE40-4F7B-8511-8303EF50E7B7}" dt="2024-01-18T15:41:03.770" v="648" actId="26606"/>
          <ac:graphicFrameMkLst>
            <pc:docMk/>
            <pc:sldMk cId="3599748469" sldId="282"/>
            <ac:graphicFrameMk id="17" creationId="{37BEE370-DE3B-226A-4E47-77C4370AB511}"/>
          </ac:graphicFrameMkLst>
        </pc:graphicFrameChg>
      </pc:sldChg>
      <pc:sldChg chg="addSp delSp modSp new mod setBg">
        <pc:chgData name="Hamed Hamzeh" userId="abe3448a-8e55-4c5f-a8ca-87aa62e75e8e" providerId="ADAL" clId="{272D3195-BE40-4F7B-8511-8303EF50E7B7}" dt="2024-01-18T15:42:35.074" v="675" actId="1076"/>
        <pc:sldMkLst>
          <pc:docMk/>
          <pc:sldMk cId="774561514" sldId="283"/>
        </pc:sldMkLst>
        <pc:spChg chg="mod">
          <ac:chgData name="Hamed Hamzeh" userId="abe3448a-8e55-4c5f-a8ca-87aa62e75e8e" providerId="ADAL" clId="{272D3195-BE40-4F7B-8511-8303EF50E7B7}" dt="2024-01-18T15:42:19.867" v="671" actId="26606"/>
          <ac:spMkLst>
            <pc:docMk/>
            <pc:sldMk cId="774561514" sldId="283"/>
            <ac:spMk id="2" creationId="{6D2B4967-1CD2-FBF4-BD61-AF6CF35E04CE}"/>
          </ac:spMkLst>
        </pc:spChg>
        <pc:spChg chg="del mod">
          <ac:chgData name="Hamed Hamzeh" userId="abe3448a-8e55-4c5f-a8ca-87aa62e75e8e" providerId="ADAL" clId="{272D3195-BE40-4F7B-8511-8303EF50E7B7}" dt="2024-01-18T15:41:46.646" v="654" actId="26606"/>
          <ac:spMkLst>
            <pc:docMk/>
            <pc:sldMk cId="774561514" sldId="283"/>
            <ac:spMk id="3" creationId="{85A66ADC-7E83-6B4B-7F77-618C740D0258}"/>
          </ac:spMkLst>
        </pc:spChg>
        <pc:grpChg chg="add">
          <ac:chgData name="Hamed Hamzeh" userId="abe3448a-8e55-4c5f-a8ca-87aa62e75e8e" providerId="ADAL" clId="{272D3195-BE40-4F7B-8511-8303EF50E7B7}" dt="2024-01-18T15:42:19.867" v="671" actId="26606"/>
          <ac:grpSpMkLst>
            <pc:docMk/>
            <pc:sldMk cId="774561514" sldId="283"/>
            <ac:grpSpMk id="10" creationId="{7024687B-3153-123C-0A8C-D7D007FAF1BE}"/>
          </ac:grpSpMkLst>
        </pc:grpChg>
        <pc:graphicFrameChg chg="add mod ord modGraphic">
          <ac:chgData name="Hamed Hamzeh" userId="abe3448a-8e55-4c5f-a8ca-87aa62e75e8e" providerId="ADAL" clId="{272D3195-BE40-4F7B-8511-8303EF50E7B7}" dt="2024-01-18T15:42:19.867" v="671" actId="26606"/>
          <ac:graphicFrameMkLst>
            <pc:docMk/>
            <pc:sldMk cId="774561514" sldId="283"/>
            <ac:graphicFrameMk id="5" creationId="{56A3A3E4-AA33-64DD-8051-9912A8228941}"/>
          </ac:graphicFrameMkLst>
        </pc:graphicFrameChg>
        <pc:picChg chg="add mod">
          <ac:chgData name="Hamed Hamzeh" userId="abe3448a-8e55-4c5f-a8ca-87aa62e75e8e" providerId="ADAL" clId="{272D3195-BE40-4F7B-8511-8303EF50E7B7}" dt="2024-01-18T15:42:35.074" v="675" actId="1076"/>
          <ac:picMkLst>
            <pc:docMk/>
            <pc:sldMk cId="774561514" sldId="283"/>
            <ac:picMk id="4" creationId="{E2461577-5AF0-ADBB-1A9C-3E5A2651CFE5}"/>
          </ac:picMkLst>
        </pc:picChg>
      </pc:sldChg>
      <pc:sldChg chg="addSp delSp modSp new mod setBg">
        <pc:chgData name="Hamed Hamzeh" userId="abe3448a-8e55-4c5f-a8ca-87aa62e75e8e" providerId="ADAL" clId="{272D3195-BE40-4F7B-8511-8303EF50E7B7}" dt="2024-01-18T15:43:57.955" v="683" actId="26606"/>
        <pc:sldMkLst>
          <pc:docMk/>
          <pc:sldMk cId="3690423328" sldId="284"/>
        </pc:sldMkLst>
        <pc:spChg chg="mod">
          <ac:chgData name="Hamed Hamzeh" userId="abe3448a-8e55-4c5f-a8ca-87aa62e75e8e" providerId="ADAL" clId="{272D3195-BE40-4F7B-8511-8303EF50E7B7}" dt="2024-01-18T15:43:57.955" v="683" actId="26606"/>
          <ac:spMkLst>
            <pc:docMk/>
            <pc:sldMk cId="3690423328" sldId="284"/>
            <ac:spMk id="2" creationId="{6DB205CC-F606-3EFE-2C66-C7EA23319D01}"/>
          </ac:spMkLst>
        </pc:spChg>
        <pc:spChg chg="del mod">
          <ac:chgData name="Hamed Hamzeh" userId="abe3448a-8e55-4c5f-a8ca-87aa62e75e8e" providerId="ADAL" clId="{272D3195-BE40-4F7B-8511-8303EF50E7B7}" dt="2024-01-18T15:43:48.468" v="681" actId="26606"/>
          <ac:spMkLst>
            <pc:docMk/>
            <pc:sldMk cId="3690423328" sldId="284"/>
            <ac:spMk id="3" creationId="{0FFD2E4F-99B4-A2E0-9653-6BA9EE42479C}"/>
          </ac:spMkLst>
        </pc:spChg>
        <pc:spChg chg="add del">
          <ac:chgData name="Hamed Hamzeh" userId="abe3448a-8e55-4c5f-a8ca-87aa62e75e8e" providerId="ADAL" clId="{272D3195-BE40-4F7B-8511-8303EF50E7B7}" dt="2024-01-18T15:43:57.955" v="683" actId="26606"/>
          <ac:spMkLst>
            <pc:docMk/>
            <pc:sldMk cId="3690423328" sldId="284"/>
            <ac:spMk id="9" creationId="{2E442304-DDBD-4F7B-8017-36BCC863FB40}"/>
          </ac:spMkLst>
        </pc:spChg>
        <pc:spChg chg="add del">
          <ac:chgData name="Hamed Hamzeh" userId="abe3448a-8e55-4c5f-a8ca-87aa62e75e8e" providerId="ADAL" clId="{272D3195-BE40-4F7B-8511-8303EF50E7B7}" dt="2024-01-18T15:43:57.955" v="683" actId="26606"/>
          <ac:spMkLst>
            <pc:docMk/>
            <pc:sldMk cId="3690423328" sldId="284"/>
            <ac:spMk id="11" creationId="{5E107275-3853-46FD-A241-DE4355A42675}"/>
          </ac:spMkLst>
        </pc:spChg>
        <pc:spChg chg="add">
          <ac:chgData name="Hamed Hamzeh" userId="abe3448a-8e55-4c5f-a8ca-87aa62e75e8e" providerId="ADAL" clId="{272D3195-BE40-4F7B-8511-8303EF50E7B7}" dt="2024-01-18T15:43:57.955" v="683" actId="26606"/>
          <ac:spMkLst>
            <pc:docMk/>
            <pc:sldMk cId="3690423328" sldId="284"/>
            <ac:spMk id="16" creationId="{743AA782-23D1-4521-8CAD-47662984AA08}"/>
          </ac:spMkLst>
        </pc:spChg>
        <pc:spChg chg="add">
          <ac:chgData name="Hamed Hamzeh" userId="abe3448a-8e55-4c5f-a8ca-87aa62e75e8e" providerId="ADAL" clId="{272D3195-BE40-4F7B-8511-8303EF50E7B7}" dt="2024-01-18T15:43:57.955" v="683" actId="26606"/>
          <ac:spMkLst>
            <pc:docMk/>
            <pc:sldMk cId="3690423328" sldId="284"/>
            <ac:spMk id="18" creationId="{650D18FE-0824-4A46-B22C-A86B52E5780A}"/>
          </ac:spMkLst>
        </pc:spChg>
        <pc:graphicFrameChg chg="add mod ord modGraphic">
          <ac:chgData name="Hamed Hamzeh" userId="abe3448a-8e55-4c5f-a8ca-87aa62e75e8e" providerId="ADAL" clId="{272D3195-BE40-4F7B-8511-8303EF50E7B7}" dt="2024-01-18T15:43:57.955" v="683" actId="26606"/>
          <ac:graphicFrameMkLst>
            <pc:docMk/>
            <pc:sldMk cId="3690423328" sldId="284"/>
            <ac:graphicFrameMk id="5" creationId="{E105DCB8-2A90-9D48-B2C1-B1056446DC6E}"/>
          </ac:graphicFrameMkLst>
        </pc:graphicFrameChg>
        <pc:picChg chg="add mod">
          <ac:chgData name="Hamed Hamzeh" userId="abe3448a-8e55-4c5f-a8ca-87aa62e75e8e" providerId="ADAL" clId="{272D3195-BE40-4F7B-8511-8303EF50E7B7}" dt="2024-01-18T15:43:57.955" v="683" actId="26606"/>
          <ac:picMkLst>
            <pc:docMk/>
            <pc:sldMk cId="3690423328" sldId="284"/>
            <ac:picMk id="4" creationId="{2E47583F-70AF-9AB6-4A0A-89AACB22E734}"/>
          </ac:picMkLst>
        </pc:picChg>
      </pc:sldChg>
      <pc:sldChg chg="addSp delSp modSp new mod setBg">
        <pc:chgData name="Hamed Hamzeh" userId="abe3448a-8e55-4c5f-a8ca-87aa62e75e8e" providerId="ADAL" clId="{272D3195-BE40-4F7B-8511-8303EF50E7B7}" dt="2024-01-18T15:44:39.666" v="687" actId="26606"/>
        <pc:sldMkLst>
          <pc:docMk/>
          <pc:sldMk cId="3032890608" sldId="285"/>
        </pc:sldMkLst>
        <pc:spChg chg="mod">
          <ac:chgData name="Hamed Hamzeh" userId="abe3448a-8e55-4c5f-a8ca-87aa62e75e8e" providerId="ADAL" clId="{272D3195-BE40-4F7B-8511-8303EF50E7B7}" dt="2024-01-18T15:44:39.666" v="687" actId="26606"/>
          <ac:spMkLst>
            <pc:docMk/>
            <pc:sldMk cId="3032890608" sldId="285"/>
            <ac:spMk id="2" creationId="{E1DA1014-9F8A-366D-E127-65623538057A}"/>
          </ac:spMkLst>
        </pc:spChg>
        <pc:spChg chg="del">
          <ac:chgData name="Hamed Hamzeh" userId="abe3448a-8e55-4c5f-a8ca-87aa62e75e8e" providerId="ADAL" clId="{272D3195-BE40-4F7B-8511-8303EF50E7B7}" dt="2024-01-18T15:44:36.528" v="686"/>
          <ac:spMkLst>
            <pc:docMk/>
            <pc:sldMk cId="3032890608" sldId="285"/>
            <ac:spMk id="3" creationId="{108862E2-BB54-576F-2D24-65904DAFAC4D}"/>
          </ac:spMkLst>
        </pc:spChg>
        <pc:spChg chg="add">
          <ac:chgData name="Hamed Hamzeh" userId="abe3448a-8e55-4c5f-a8ca-87aa62e75e8e" providerId="ADAL" clId="{272D3195-BE40-4F7B-8511-8303EF50E7B7}" dt="2024-01-18T15:44:39.666" v="687" actId="26606"/>
          <ac:spMkLst>
            <pc:docMk/>
            <pc:sldMk cId="3032890608" sldId="285"/>
            <ac:spMk id="9" creationId="{A8384FB5-9ADC-4DDC-881B-597D56F5B15D}"/>
          </ac:spMkLst>
        </pc:spChg>
        <pc:spChg chg="add">
          <ac:chgData name="Hamed Hamzeh" userId="abe3448a-8e55-4c5f-a8ca-87aa62e75e8e" providerId="ADAL" clId="{272D3195-BE40-4F7B-8511-8303EF50E7B7}" dt="2024-01-18T15:44:39.666" v="687" actId="26606"/>
          <ac:spMkLst>
            <pc:docMk/>
            <pc:sldMk cId="3032890608" sldId="285"/>
            <ac:spMk id="11" creationId="{91E5A9A7-95C6-4F4F-B00E-C82E07FE62EF}"/>
          </ac:spMkLst>
        </pc:spChg>
        <pc:spChg chg="add">
          <ac:chgData name="Hamed Hamzeh" userId="abe3448a-8e55-4c5f-a8ca-87aa62e75e8e" providerId="ADAL" clId="{272D3195-BE40-4F7B-8511-8303EF50E7B7}" dt="2024-01-18T15:44:39.666" v="687" actId="26606"/>
          <ac:spMkLst>
            <pc:docMk/>
            <pc:sldMk cId="3032890608" sldId="285"/>
            <ac:spMk id="13" creationId="{D07DD2DE-F619-49DD-B5E7-03A290FF4ED1}"/>
          </ac:spMkLst>
        </pc:spChg>
        <pc:spChg chg="add">
          <ac:chgData name="Hamed Hamzeh" userId="abe3448a-8e55-4c5f-a8ca-87aa62e75e8e" providerId="ADAL" clId="{272D3195-BE40-4F7B-8511-8303EF50E7B7}" dt="2024-01-18T15:44:39.666" v="687" actId="26606"/>
          <ac:spMkLst>
            <pc:docMk/>
            <pc:sldMk cId="3032890608" sldId="285"/>
            <ac:spMk id="15" creationId="{85149191-5F60-4A28-AAFF-039F96B0F3EC}"/>
          </ac:spMkLst>
        </pc:spChg>
        <pc:spChg chg="add">
          <ac:chgData name="Hamed Hamzeh" userId="abe3448a-8e55-4c5f-a8ca-87aa62e75e8e" providerId="ADAL" clId="{272D3195-BE40-4F7B-8511-8303EF50E7B7}" dt="2024-01-18T15:44:39.666" v="687" actId="26606"/>
          <ac:spMkLst>
            <pc:docMk/>
            <pc:sldMk cId="3032890608" sldId="285"/>
            <ac:spMk id="17" creationId="{F8260ED5-17F7-4158-B241-D51DD4CF1B7E}"/>
          </ac:spMkLst>
        </pc:spChg>
        <pc:picChg chg="add mod">
          <ac:chgData name="Hamed Hamzeh" userId="abe3448a-8e55-4c5f-a8ca-87aa62e75e8e" providerId="ADAL" clId="{272D3195-BE40-4F7B-8511-8303EF50E7B7}" dt="2024-01-18T15:44:39.666" v="687" actId="26606"/>
          <ac:picMkLst>
            <pc:docMk/>
            <pc:sldMk cId="3032890608" sldId="285"/>
            <ac:picMk id="4" creationId="{0D5BD4C8-5BAB-3793-8027-633293DCE964}"/>
          </ac:picMkLst>
        </pc:picChg>
      </pc:sldChg>
      <pc:sldChg chg="addSp delSp modSp new mod setBg">
        <pc:chgData name="Hamed Hamzeh" userId="abe3448a-8e55-4c5f-a8ca-87aa62e75e8e" providerId="ADAL" clId="{272D3195-BE40-4F7B-8511-8303EF50E7B7}" dt="2024-01-18T15:49:43.589" v="710" actId="26606"/>
        <pc:sldMkLst>
          <pc:docMk/>
          <pc:sldMk cId="3391697790" sldId="286"/>
        </pc:sldMkLst>
        <pc:spChg chg="mod">
          <ac:chgData name="Hamed Hamzeh" userId="abe3448a-8e55-4c5f-a8ca-87aa62e75e8e" providerId="ADAL" clId="{272D3195-BE40-4F7B-8511-8303EF50E7B7}" dt="2024-01-18T15:49:43.575" v="709" actId="26606"/>
          <ac:spMkLst>
            <pc:docMk/>
            <pc:sldMk cId="3391697790" sldId="286"/>
            <ac:spMk id="2" creationId="{C53B0168-24D1-A1FC-E369-3694867AC36F}"/>
          </ac:spMkLst>
        </pc:spChg>
        <pc:spChg chg="mod">
          <ac:chgData name="Hamed Hamzeh" userId="abe3448a-8e55-4c5f-a8ca-87aa62e75e8e" providerId="ADAL" clId="{272D3195-BE40-4F7B-8511-8303EF50E7B7}" dt="2024-01-18T15:49:43.575" v="709" actId="26606"/>
          <ac:spMkLst>
            <pc:docMk/>
            <pc:sldMk cId="3391697790" sldId="286"/>
            <ac:spMk id="3" creationId="{1889758C-7949-D333-940B-3239DC5CB138}"/>
          </ac:spMkLst>
        </pc:spChg>
        <pc:spChg chg="add mod">
          <ac:chgData name="Hamed Hamzeh" userId="abe3448a-8e55-4c5f-a8ca-87aa62e75e8e" providerId="ADAL" clId="{272D3195-BE40-4F7B-8511-8303EF50E7B7}" dt="2024-01-18T15:49:43.575" v="709" actId="26606"/>
          <ac:spMkLst>
            <pc:docMk/>
            <pc:sldMk cId="3391697790" sldId="286"/>
            <ac:spMk id="4" creationId="{EB59CA9A-8B6B-4E9D-93D0-A8E99E17CF16}"/>
          </ac:spMkLst>
        </pc:spChg>
        <pc:spChg chg="add mod">
          <ac:chgData name="Hamed Hamzeh" userId="abe3448a-8e55-4c5f-a8ca-87aa62e75e8e" providerId="ADAL" clId="{272D3195-BE40-4F7B-8511-8303EF50E7B7}" dt="2024-01-18T15:49:43.575" v="709" actId="26606"/>
          <ac:spMkLst>
            <pc:docMk/>
            <pc:sldMk cId="3391697790" sldId="286"/>
            <ac:spMk id="5" creationId="{AEFE86CD-2D42-D6D9-1306-D1D2F68A15C5}"/>
          </ac:spMkLst>
        </pc:spChg>
        <pc:spChg chg="add mod">
          <ac:chgData name="Hamed Hamzeh" userId="abe3448a-8e55-4c5f-a8ca-87aa62e75e8e" providerId="ADAL" clId="{272D3195-BE40-4F7B-8511-8303EF50E7B7}" dt="2024-01-18T15:49:43.575" v="709" actId="26606"/>
          <ac:spMkLst>
            <pc:docMk/>
            <pc:sldMk cId="3391697790" sldId="286"/>
            <ac:spMk id="6" creationId="{42D3CFE6-8AC8-E439-C26F-9863EF6B9E37}"/>
          </ac:spMkLst>
        </pc:spChg>
        <pc:spChg chg="add mod">
          <ac:chgData name="Hamed Hamzeh" userId="abe3448a-8e55-4c5f-a8ca-87aa62e75e8e" providerId="ADAL" clId="{272D3195-BE40-4F7B-8511-8303EF50E7B7}" dt="2024-01-18T15:49:43.575" v="709" actId="26606"/>
          <ac:spMkLst>
            <pc:docMk/>
            <pc:sldMk cId="3391697790" sldId="286"/>
            <ac:spMk id="7" creationId="{5152780F-310C-1B13-792E-454FDA3C7425}"/>
          </ac:spMkLst>
        </pc:spChg>
        <pc:spChg chg="add mod">
          <ac:chgData name="Hamed Hamzeh" userId="abe3448a-8e55-4c5f-a8ca-87aa62e75e8e" providerId="ADAL" clId="{272D3195-BE40-4F7B-8511-8303EF50E7B7}" dt="2024-01-18T15:49:43.575" v="709" actId="26606"/>
          <ac:spMkLst>
            <pc:docMk/>
            <pc:sldMk cId="3391697790" sldId="286"/>
            <ac:spMk id="8" creationId="{BD36B8E5-D533-99C7-CBC7-C61454A59DAA}"/>
          </ac:spMkLst>
        </pc:spChg>
        <pc:spChg chg="add mod">
          <ac:chgData name="Hamed Hamzeh" userId="abe3448a-8e55-4c5f-a8ca-87aa62e75e8e" providerId="ADAL" clId="{272D3195-BE40-4F7B-8511-8303EF50E7B7}" dt="2024-01-18T15:49:43.575" v="709" actId="26606"/>
          <ac:spMkLst>
            <pc:docMk/>
            <pc:sldMk cId="3391697790" sldId="286"/>
            <ac:spMk id="9" creationId="{29A2D4DF-1826-2063-5C25-21F1F659B1DD}"/>
          </ac:spMkLst>
        </pc:spChg>
        <pc:spChg chg="add mod">
          <ac:chgData name="Hamed Hamzeh" userId="abe3448a-8e55-4c5f-a8ca-87aa62e75e8e" providerId="ADAL" clId="{272D3195-BE40-4F7B-8511-8303EF50E7B7}" dt="2024-01-18T15:49:43.575" v="709" actId="26606"/>
          <ac:spMkLst>
            <pc:docMk/>
            <pc:sldMk cId="3391697790" sldId="286"/>
            <ac:spMk id="10" creationId="{73FCBE22-B063-8B1A-0FB5-3ACA4F60FF4B}"/>
          </ac:spMkLst>
        </pc:spChg>
        <pc:spChg chg="add mod">
          <ac:chgData name="Hamed Hamzeh" userId="abe3448a-8e55-4c5f-a8ca-87aa62e75e8e" providerId="ADAL" clId="{272D3195-BE40-4F7B-8511-8303EF50E7B7}" dt="2024-01-18T15:49:43.575" v="709" actId="26606"/>
          <ac:spMkLst>
            <pc:docMk/>
            <pc:sldMk cId="3391697790" sldId="286"/>
            <ac:spMk id="11" creationId="{C8411FF3-B4F5-631B-D1EC-2A0CFC5D76C9}"/>
          </ac:spMkLst>
        </pc:spChg>
        <pc:spChg chg="add mod">
          <ac:chgData name="Hamed Hamzeh" userId="abe3448a-8e55-4c5f-a8ca-87aa62e75e8e" providerId="ADAL" clId="{272D3195-BE40-4F7B-8511-8303EF50E7B7}" dt="2024-01-18T15:49:43.575" v="709" actId="26606"/>
          <ac:spMkLst>
            <pc:docMk/>
            <pc:sldMk cId="3391697790" sldId="286"/>
            <ac:spMk id="12" creationId="{B8961ECF-B78D-42CA-77AD-409D1917A041}"/>
          </ac:spMkLst>
        </pc:spChg>
        <pc:spChg chg="add mod">
          <ac:chgData name="Hamed Hamzeh" userId="abe3448a-8e55-4c5f-a8ca-87aa62e75e8e" providerId="ADAL" clId="{272D3195-BE40-4F7B-8511-8303EF50E7B7}" dt="2024-01-18T15:49:43.575" v="709" actId="26606"/>
          <ac:spMkLst>
            <pc:docMk/>
            <pc:sldMk cId="3391697790" sldId="286"/>
            <ac:spMk id="13" creationId="{0F6CA533-E109-7EB5-A026-4DC438E5EA85}"/>
          </ac:spMkLst>
        </pc:spChg>
        <pc:spChg chg="add del mod">
          <ac:chgData name="Hamed Hamzeh" userId="abe3448a-8e55-4c5f-a8ca-87aa62e75e8e" providerId="ADAL" clId="{272D3195-BE40-4F7B-8511-8303EF50E7B7}" dt="2024-01-18T15:49:43.589" v="710" actId="26606"/>
          <ac:spMkLst>
            <pc:docMk/>
            <pc:sldMk cId="3391697790" sldId="286"/>
            <ac:spMk id="14" creationId="{3F4011DE-9B91-E147-29A6-954746B48F0A}"/>
          </ac:spMkLst>
        </pc:spChg>
        <pc:spChg chg="add del">
          <ac:chgData name="Hamed Hamzeh" userId="abe3448a-8e55-4c5f-a8ca-87aa62e75e8e" providerId="ADAL" clId="{272D3195-BE40-4F7B-8511-8303EF50E7B7}" dt="2024-01-18T15:49:38.752" v="707" actId="26606"/>
          <ac:spMkLst>
            <pc:docMk/>
            <pc:sldMk cId="3391697790" sldId="286"/>
            <ac:spMk id="20" creationId="{70DFC902-7D23-471A-B557-B6B6917D7A0D}"/>
          </ac:spMkLst>
        </pc:spChg>
        <pc:spChg chg="add del">
          <ac:chgData name="Hamed Hamzeh" userId="abe3448a-8e55-4c5f-a8ca-87aa62e75e8e" providerId="ADAL" clId="{272D3195-BE40-4F7B-8511-8303EF50E7B7}" dt="2024-01-18T15:49:38.752" v="707" actId="26606"/>
          <ac:spMkLst>
            <pc:docMk/>
            <pc:sldMk cId="3391697790" sldId="286"/>
            <ac:spMk id="22" creationId="{A55D5633-D557-4DCA-982C-FF36EB7A1C00}"/>
          </ac:spMkLst>
        </pc:spChg>
        <pc:spChg chg="add del">
          <ac:chgData name="Hamed Hamzeh" userId="abe3448a-8e55-4c5f-a8ca-87aa62e75e8e" providerId="ADAL" clId="{272D3195-BE40-4F7B-8511-8303EF50E7B7}" dt="2024-01-18T15:49:43.575" v="709" actId="26606"/>
          <ac:spMkLst>
            <pc:docMk/>
            <pc:sldMk cId="3391697790" sldId="286"/>
            <ac:spMk id="24" creationId="{9DECDBF4-02B6-4BB4-B65B-B8107AD6A9E8}"/>
          </ac:spMkLst>
        </pc:spChg>
        <pc:spChg chg="add del">
          <ac:chgData name="Hamed Hamzeh" userId="abe3448a-8e55-4c5f-a8ca-87aa62e75e8e" providerId="ADAL" clId="{272D3195-BE40-4F7B-8511-8303EF50E7B7}" dt="2024-01-18T15:49:43.575" v="709" actId="26606"/>
          <ac:spMkLst>
            <pc:docMk/>
            <pc:sldMk cId="3391697790" sldId="286"/>
            <ac:spMk id="25" creationId="{53B021B3-DE93-4AB7-8A18-CF5F1CED88B8}"/>
          </ac:spMkLst>
        </pc:spChg>
        <pc:spChg chg="add del">
          <ac:chgData name="Hamed Hamzeh" userId="abe3448a-8e55-4c5f-a8ca-87aa62e75e8e" providerId="ADAL" clId="{272D3195-BE40-4F7B-8511-8303EF50E7B7}" dt="2024-01-18T15:49:43.575" v="709" actId="26606"/>
          <ac:spMkLst>
            <pc:docMk/>
            <pc:sldMk cId="3391697790" sldId="286"/>
            <ac:spMk id="26" creationId="{52D502E5-F6B4-4D58-B4AE-FC466FF15EE8}"/>
          </ac:spMkLst>
        </pc:spChg>
        <pc:graphicFrameChg chg="add">
          <ac:chgData name="Hamed Hamzeh" userId="abe3448a-8e55-4c5f-a8ca-87aa62e75e8e" providerId="ADAL" clId="{272D3195-BE40-4F7B-8511-8303EF50E7B7}" dt="2024-01-18T15:49:43.589" v="710" actId="26606"/>
          <ac:graphicFrameMkLst>
            <pc:docMk/>
            <pc:sldMk cId="3391697790" sldId="286"/>
            <ac:graphicFrameMk id="16" creationId="{A5665581-B244-7683-7FF8-6EFAAE177F7D}"/>
          </ac:graphicFrameMkLst>
        </pc:graphicFrameChg>
      </pc:sldChg>
      <pc:sldChg chg="addSp delSp modSp new mod setBg">
        <pc:chgData name="Hamed Hamzeh" userId="abe3448a-8e55-4c5f-a8ca-87aa62e75e8e" providerId="ADAL" clId="{272D3195-BE40-4F7B-8511-8303EF50E7B7}" dt="2024-01-18T15:53:50.300" v="730" actId="26606"/>
        <pc:sldMkLst>
          <pc:docMk/>
          <pc:sldMk cId="3826815510" sldId="287"/>
        </pc:sldMkLst>
        <pc:spChg chg="mod">
          <ac:chgData name="Hamed Hamzeh" userId="abe3448a-8e55-4c5f-a8ca-87aa62e75e8e" providerId="ADAL" clId="{272D3195-BE40-4F7B-8511-8303EF50E7B7}" dt="2024-01-18T15:53:50.300" v="730" actId="26606"/>
          <ac:spMkLst>
            <pc:docMk/>
            <pc:sldMk cId="3826815510" sldId="287"/>
            <ac:spMk id="2" creationId="{3640B848-5487-5CA8-F97B-C8F5DEE1C9A2}"/>
          </ac:spMkLst>
        </pc:spChg>
        <pc:spChg chg="mod ord">
          <ac:chgData name="Hamed Hamzeh" userId="abe3448a-8e55-4c5f-a8ca-87aa62e75e8e" providerId="ADAL" clId="{272D3195-BE40-4F7B-8511-8303EF50E7B7}" dt="2024-01-18T15:53:50.300" v="730" actId="26606"/>
          <ac:spMkLst>
            <pc:docMk/>
            <pc:sldMk cId="3826815510" sldId="287"/>
            <ac:spMk id="3" creationId="{FD0DC55D-BC91-4D15-57E3-5AC11717E917}"/>
          </ac:spMkLst>
        </pc:spChg>
        <pc:spChg chg="add del">
          <ac:chgData name="Hamed Hamzeh" userId="abe3448a-8e55-4c5f-a8ca-87aa62e75e8e" providerId="ADAL" clId="{272D3195-BE40-4F7B-8511-8303EF50E7B7}" dt="2024-01-18T15:52:51.426" v="720" actId="26606"/>
          <ac:spMkLst>
            <pc:docMk/>
            <pc:sldMk cId="3826815510" sldId="287"/>
            <ac:spMk id="6" creationId="{C681C32C-7AFC-4BB3-9088-65CBDFC5D1C2}"/>
          </ac:spMkLst>
        </pc:spChg>
        <pc:spChg chg="add del">
          <ac:chgData name="Hamed Hamzeh" userId="abe3448a-8e55-4c5f-a8ca-87aa62e75e8e" providerId="ADAL" clId="{272D3195-BE40-4F7B-8511-8303EF50E7B7}" dt="2024-01-18T15:52:51.426" v="720" actId="26606"/>
          <ac:spMkLst>
            <pc:docMk/>
            <pc:sldMk cId="3826815510" sldId="287"/>
            <ac:spMk id="7" creationId="{199C0ED0-69DE-4C31-A5CF-E2A46FD30226}"/>
          </ac:spMkLst>
        </pc:spChg>
        <pc:spChg chg="add del">
          <ac:chgData name="Hamed Hamzeh" userId="abe3448a-8e55-4c5f-a8ca-87aa62e75e8e" providerId="ADAL" clId="{272D3195-BE40-4F7B-8511-8303EF50E7B7}" dt="2024-01-18T15:52:51.426" v="720" actId="26606"/>
          <ac:spMkLst>
            <pc:docMk/>
            <pc:sldMk cId="3826815510" sldId="287"/>
            <ac:spMk id="8" creationId="{8D42B8BD-40AF-488E-8A79-D7256C917229}"/>
          </ac:spMkLst>
        </pc:spChg>
        <pc:spChg chg="add del">
          <ac:chgData name="Hamed Hamzeh" userId="abe3448a-8e55-4c5f-a8ca-87aa62e75e8e" providerId="ADAL" clId="{272D3195-BE40-4F7B-8511-8303EF50E7B7}" dt="2024-01-18T15:52:46.794" v="716" actId="26606"/>
          <ac:spMkLst>
            <pc:docMk/>
            <pc:sldMk cId="3826815510" sldId="287"/>
            <ac:spMk id="9" creationId="{953EC90C-082B-4667-A29F-E4E4D515AA7E}"/>
          </ac:spMkLst>
        </pc:spChg>
        <pc:spChg chg="add del">
          <ac:chgData name="Hamed Hamzeh" userId="abe3448a-8e55-4c5f-a8ca-87aa62e75e8e" providerId="ADAL" clId="{272D3195-BE40-4F7B-8511-8303EF50E7B7}" dt="2024-01-18T15:52:46.794" v="716" actId="26606"/>
          <ac:spMkLst>
            <pc:docMk/>
            <pc:sldMk cId="3826815510" sldId="287"/>
            <ac:spMk id="11" creationId="{E99FF883-3EBA-49CC-8D77-1EE69E1826E3}"/>
          </ac:spMkLst>
        </pc:spChg>
        <pc:grpChg chg="add del">
          <ac:chgData name="Hamed Hamzeh" userId="abe3448a-8e55-4c5f-a8ca-87aa62e75e8e" providerId="ADAL" clId="{272D3195-BE40-4F7B-8511-8303EF50E7B7}" dt="2024-01-18T15:52:46.794" v="716" actId="26606"/>
          <ac:grpSpMkLst>
            <pc:docMk/>
            <pc:sldMk cId="3826815510" sldId="287"/>
            <ac:grpSpMk id="13" creationId="{1080CC40-197E-4064-A999-72A67A9D9B43}"/>
          </ac:grpSpMkLst>
        </pc:grpChg>
        <pc:grpChg chg="add">
          <ac:chgData name="Hamed Hamzeh" userId="abe3448a-8e55-4c5f-a8ca-87aa62e75e8e" providerId="ADAL" clId="{272D3195-BE40-4F7B-8511-8303EF50E7B7}" dt="2024-01-18T15:53:50.300" v="730" actId="26606"/>
          <ac:grpSpMkLst>
            <pc:docMk/>
            <pc:sldMk cId="3826815510" sldId="287"/>
            <ac:grpSpMk id="15" creationId="{114ED94A-C85D-4CD3-4205-438D21CE6B38}"/>
          </ac:grpSpMkLst>
        </pc:grpChg>
        <pc:grpChg chg="add del">
          <ac:chgData name="Hamed Hamzeh" userId="abe3448a-8e55-4c5f-a8ca-87aa62e75e8e" providerId="ADAL" clId="{272D3195-BE40-4F7B-8511-8303EF50E7B7}" dt="2024-01-18T15:52:46.794" v="716" actId="26606"/>
          <ac:grpSpMkLst>
            <pc:docMk/>
            <pc:sldMk cId="3826815510" sldId="287"/>
            <ac:grpSpMk id="17" creationId="{E27AF472-EAE3-4572-AB69-B92BD10DBC6D}"/>
          </ac:grpSpMkLst>
        </pc:grpChg>
        <pc:picChg chg="add del mod ord">
          <ac:chgData name="Hamed Hamzeh" userId="abe3448a-8e55-4c5f-a8ca-87aa62e75e8e" providerId="ADAL" clId="{272D3195-BE40-4F7B-8511-8303EF50E7B7}" dt="2024-01-18T15:52:59.762" v="723" actId="478"/>
          <ac:picMkLst>
            <pc:docMk/>
            <pc:sldMk cId="3826815510" sldId="287"/>
            <ac:picMk id="4" creationId="{147E1434-FF7C-FF02-E585-2DF5BA7BDB69}"/>
          </ac:picMkLst>
        </pc:picChg>
        <pc:picChg chg="add mod">
          <ac:chgData name="Hamed Hamzeh" userId="abe3448a-8e55-4c5f-a8ca-87aa62e75e8e" providerId="ADAL" clId="{272D3195-BE40-4F7B-8511-8303EF50E7B7}" dt="2024-01-18T15:53:50.300" v="730" actId="26606"/>
          <ac:picMkLst>
            <pc:docMk/>
            <pc:sldMk cId="3826815510" sldId="287"/>
            <ac:picMk id="10" creationId="{285A9FE2-DE03-F24D-D300-935927B99942}"/>
          </ac:picMkLst>
        </pc:picChg>
      </pc:sldChg>
      <pc:sldChg chg="addSp delSp modSp new mod setBg">
        <pc:chgData name="Hamed Hamzeh" userId="abe3448a-8e55-4c5f-a8ca-87aa62e75e8e" providerId="ADAL" clId="{272D3195-BE40-4F7B-8511-8303EF50E7B7}" dt="2024-01-18T16:01:10.842" v="796" actId="1076"/>
        <pc:sldMkLst>
          <pc:docMk/>
          <pc:sldMk cId="124110736" sldId="288"/>
        </pc:sldMkLst>
        <pc:spChg chg="mod">
          <ac:chgData name="Hamed Hamzeh" userId="abe3448a-8e55-4c5f-a8ca-87aa62e75e8e" providerId="ADAL" clId="{272D3195-BE40-4F7B-8511-8303EF50E7B7}" dt="2024-01-18T16:00:30.731" v="790" actId="26606"/>
          <ac:spMkLst>
            <pc:docMk/>
            <pc:sldMk cId="124110736" sldId="288"/>
            <ac:spMk id="2" creationId="{F7C3A1B7-6B9D-4671-6273-B862F783EC99}"/>
          </ac:spMkLst>
        </pc:spChg>
        <pc:spChg chg="del mod">
          <ac:chgData name="Hamed Hamzeh" userId="abe3448a-8e55-4c5f-a8ca-87aa62e75e8e" providerId="ADAL" clId="{272D3195-BE40-4F7B-8511-8303EF50E7B7}" dt="2024-01-18T15:59:52.823" v="785" actId="26606"/>
          <ac:spMkLst>
            <pc:docMk/>
            <pc:sldMk cId="124110736" sldId="288"/>
            <ac:spMk id="3" creationId="{5F3164F5-9409-ED4E-3F44-527575EB78E6}"/>
          </ac:spMkLst>
        </pc:spChg>
        <pc:spChg chg="add">
          <ac:chgData name="Hamed Hamzeh" userId="abe3448a-8e55-4c5f-a8ca-87aa62e75e8e" providerId="ADAL" clId="{272D3195-BE40-4F7B-8511-8303EF50E7B7}" dt="2024-01-18T15:55:23.536" v="738"/>
          <ac:spMkLst>
            <pc:docMk/>
            <pc:sldMk cId="124110736" sldId="288"/>
            <ac:spMk id="4" creationId="{A8949AA8-7FBC-C720-E29D-C2393269323C}"/>
          </ac:spMkLst>
        </pc:spChg>
        <pc:spChg chg="add">
          <ac:chgData name="Hamed Hamzeh" userId="abe3448a-8e55-4c5f-a8ca-87aa62e75e8e" providerId="ADAL" clId="{272D3195-BE40-4F7B-8511-8303EF50E7B7}" dt="2024-01-18T15:55:26.259" v="739"/>
          <ac:spMkLst>
            <pc:docMk/>
            <pc:sldMk cId="124110736" sldId="288"/>
            <ac:spMk id="5" creationId="{4CC915B1-ECBD-F689-28AD-16B6118F1771}"/>
          </ac:spMkLst>
        </pc:spChg>
        <pc:spChg chg="add del mod">
          <ac:chgData name="Hamed Hamzeh" userId="abe3448a-8e55-4c5f-a8ca-87aa62e75e8e" providerId="ADAL" clId="{272D3195-BE40-4F7B-8511-8303EF50E7B7}" dt="2024-01-18T15:57:28.493" v="769" actId="478"/>
          <ac:spMkLst>
            <pc:docMk/>
            <pc:sldMk cId="124110736" sldId="288"/>
            <ac:spMk id="7" creationId="{672EF91B-CB8E-2B43-D666-0750485C752F}"/>
          </ac:spMkLst>
        </pc:spChg>
        <pc:spChg chg="add del mod">
          <ac:chgData name="Hamed Hamzeh" userId="abe3448a-8e55-4c5f-a8ca-87aa62e75e8e" providerId="ADAL" clId="{272D3195-BE40-4F7B-8511-8303EF50E7B7}" dt="2024-01-18T15:59:43.199" v="782" actId="478"/>
          <ac:spMkLst>
            <pc:docMk/>
            <pc:sldMk cId="124110736" sldId="288"/>
            <ac:spMk id="9" creationId="{3BE7C0C7-8C4B-139D-59A1-CEC96B718980}"/>
          </ac:spMkLst>
        </pc:spChg>
        <pc:spChg chg="add del">
          <ac:chgData name="Hamed Hamzeh" userId="abe3448a-8e55-4c5f-a8ca-87aa62e75e8e" providerId="ADAL" clId="{272D3195-BE40-4F7B-8511-8303EF50E7B7}" dt="2024-01-18T15:56:56.268" v="765" actId="26606"/>
          <ac:spMkLst>
            <pc:docMk/>
            <pc:sldMk cId="124110736" sldId="288"/>
            <ac:spMk id="12" creationId="{9F7D788E-2C1B-4EF4-8719-12613771FF98}"/>
          </ac:spMkLst>
        </pc:spChg>
        <pc:spChg chg="add del">
          <ac:chgData name="Hamed Hamzeh" userId="abe3448a-8e55-4c5f-a8ca-87aa62e75e8e" providerId="ADAL" clId="{272D3195-BE40-4F7B-8511-8303EF50E7B7}" dt="2024-01-18T15:56:56.268" v="765" actId="26606"/>
          <ac:spMkLst>
            <pc:docMk/>
            <pc:sldMk cId="124110736" sldId="288"/>
            <ac:spMk id="14" creationId="{7C54E824-C0F4-480B-BC88-689F50C45FBD}"/>
          </ac:spMkLst>
        </pc:spChg>
        <pc:spChg chg="add del">
          <ac:chgData name="Hamed Hamzeh" userId="abe3448a-8e55-4c5f-a8ca-87aa62e75e8e" providerId="ADAL" clId="{272D3195-BE40-4F7B-8511-8303EF50E7B7}" dt="2024-01-18T16:00:30.731" v="790" actId="26606"/>
          <ac:spMkLst>
            <pc:docMk/>
            <pc:sldMk cId="124110736" sldId="288"/>
            <ac:spMk id="15" creationId="{73C994B4-9721-4148-9EEC-6793CECDE8DD}"/>
          </ac:spMkLst>
        </pc:spChg>
        <pc:spChg chg="add del">
          <ac:chgData name="Hamed Hamzeh" userId="abe3448a-8e55-4c5f-a8ca-87aa62e75e8e" providerId="ADAL" clId="{272D3195-BE40-4F7B-8511-8303EF50E7B7}" dt="2024-01-18T15:56:56.268" v="765" actId="26606"/>
          <ac:spMkLst>
            <pc:docMk/>
            <pc:sldMk cId="124110736" sldId="288"/>
            <ac:spMk id="16" creationId="{58DEA6A1-FC5C-4E6E-BBBF-7E472949B394}"/>
          </ac:spMkLst>
        </pc:spChg>
        <pc:spChg chg="add del">
          <ac:chgData name="Hamed Hamzeh" userId="abe3448a-8e55-4c5f-a8ca-87aa62e75e8e" providerId="ADAL" clId="{272D3195-BE40-4F7B-8511-8303EF50E7B7}" dt="2024-01-18T16:00:30.731" v="790" actId="26606"/>
          <ac:spMkLst>
            <pc:docMk/>
            <pc:sldMk cId="124110736" sldId="288"/>
            <ac:spMk id="17" creationId="{F9D95E49-763A-4886-B038-82F734740554}"/>
          </ac:spMkLst>
        </pc:spChg>
        <pc:spChg chg="add del">
          <ac:chgData name="Hamed Hamzeh" userId="abe3448a-8e55-4c5f-a8ca-87aa62e75e8e" providerId="ADAL" clId="{272D3195-BE40-4F7B-8511-8303EF50E7B7}" dt="2024-01-18T15:56:56.268" v="765" actId="26606"/>
          <ac:spMkLst>
            <pc:docMk/>
            <pc:sldMk cId="124110736" sldId="288"/>
            <ac:spMk id="18" creationId="{96AAAC3B-1954-46B7-BBAC-27DFF5B5295F}"/>
          </ac:spMkLst>
        </pc:spChg>
        <pc:spChg chg="add del">
          <ac:chgData name="Hamed Hamzeh" userId="abe3448a-8e55-4c5f-a8ca-87aa62e75e8e" providerId="ADAL" clId="{272D3195-BE40-4F7B-8511-8303EF50E7B7}" dt="2024-01-18T16:00:30.731" v="790" actId="26606"/>
          <ac:spMkLst>
            <pc:docMk/>
            <pc:sldMk cId="124110736" sldId="288"/>
            <ac:spMk id="19" creationId="{99B60357-232D-4489-8786-BF4E4F74BA76}"/>
          </ac:spMkLst>
        </pc:spChg>
        <pc:spChg chg="add del">
          <ac:chgData name="Hamed Hamzeh" userId="abe3448a-8e55-4c5f-a8ca-87aa62e75e8e" providerId="ADAL" clId="{272D3195-BE40-4F7B-8511-8303EF50E7B7}" dt="2024-01-18T15:56:56.268" v="765" actId="26606"/>
          <ac:spMkLst>
            <pc:docMk/>
            <pc:sldMk cId="124110736" sldId="288"/>
            <ac:spMk id="20" creationId="{A5AD6500-BB62-4AAC-9D2F-C10DDC90CBB1}"/>
          </ac:spMkLst>
        </pc:spChg>
        <pc:spChg chg="add del">
          <ac:chgData name="Hamed Hamzeh" userId="abe3448a-8e55-4c5f-a8ca-87aa62e75e8e" providerId="ADAL" clId="{272D3195-BE40-4F7B-8511-8303EF50E7B7}" dt="2024-01-18T15:57:00.716" v="767" actId="26606"/>
          <ac:spMkLst>
            <pc:docMk/>
            <pc:sldMk cId="124110736" sldId="288"/>
            <ac:spMk id="22" creationId="{4C608BEB-860E-4094-8511-78603564A75E}"/>
          </ac:spMkLst>
        </pc:spChg>
        <pc:spChg chg="add del">
          <ac:chgData name="Hamed Hamzeh" userId="abe3448a-8e55-4c5f-a8ca-87aa62e75e8e" providerId="ADAL" clId="{272D3195-BE40-4F7B-8511-8303EF50E7B7}" dt="2024-01-18T16:00:30.731" v="790" actId="26606"/>
          <ac:spMkLst>
            <pc:docMk/>
            <pc:sldMk cId="124110736" sldId="288"/>
            <ac:spMk id="24" creationId="{28928A89-D0B3-42AC-80FB-CA7D445693CB}"/>
          </ac:spMkLst>
        </pc:spChg>
        <pc:spChg chg="add del">
          <ac:chgData name="Hamed Hamzeh" userId="abe3448a-8e55-4c5f-a8ca-87aa62e75e8e" providerId="ADAL" clId="{272D3195-BE40-4F7B-8511-8303EF50E7B7}" dt="2024-01-18T16:01:02.632" v="793" actId="26606"/>
          <ac:spMkLst>
            <pc:docMk/>
            <pc:sldMk cId="124110736" sldId="288"/>
            <ac:spMk id="33" creationId="{9D25F302-27C5-414F-97F8-6EA0A6C028BA}"/>
          </ac:spMkLst>
        </pc:spChg>
        <pc:spChg chg="add del">
          <ac:chgData name="Hamed Hamzeh" userId="abe3448a-8e55-4c5f-a8ca-87aa62e75e8e" providerId="ADAL" clId="{272D3195-BE40-4F7B-8511-8303EF50E7B7}" dt="2024-01-18T16:01:02.632" v="793" actId="26606"/>
          <ac:spMkLst>
            <pc:docMk/>
            <pc:sldMk cId="124110736" sldId="288"/>
            <ac:spMk id="35" creationId="{830A36F8-48C2-4842-A87B-8CE8DF4E7FD2}"/>
          </ac:spMkLst>
        </pc:spChg>
        <pc:spChg chg="add del">
          <ac:chgData name="Hamed Hamzeh" userId="abe3448a-8e55-4c5f-a8ca-87aa62e75e8e" providerId="ADAL" clId="{272D3195-BE40-4F7B-8511-8303EF50E7B7}" dt="2024-01-18T16:01:02.632" v="793" actId="26606"/>
          <ac:spMkLst>
            <pc:docMk/>
            <pc:sldMk cId="124110736" sldId="288"/>
            <ac:spMk id="37" creationId="{8F451A30-466B-4996-9BA5-CD6ABCC6D558}"/>
          </ac:spMkLst>
        </pc:spChg>
        <pc:spChg chg="add">
          <ac:chgData name="Hamed Hamzeh" userId="abe3448a-8e55-4c5f-a8ca-87aa62e75e8e" providerId="ADAL" clId="{272D3195-BE40-4F7B-8511-8303EF50E7B7}" dt="2024-01-18T16:01:02.632" v="793" actId="26606"/>
          <ac:spMkLst>
            <pc:docMk/>
            <pc:sldMk cId="124110736" sldId="288"/>
            <ac:spMk id="42" creationId="{9D25F302-27C5-414F-97F8-6EA0A6C028BA}"/>
          </ac:spMkLst>
        </pc:spChg>
        <pc:spChg chg="add">
          <ac:chgData name="Hamed Hamzeh" userId="abe3448a-8e55-4c5f-a8ca-87aa62e75e8e" providerId="ADAL" clId="{272D3195-BE40-4F7B-8511-8303EF50E7B7}" dt="2024-01-18T16:01:02.632" v="793" actId="26606"/>
          <ac:spMkLst>
            <pc:docMk/>
            <pc:sldMk cId="124110736" sldId="288"/>
            <ac:spMk id="44" creationId="{830A36F8-48C2-4842-A87B-8CE8DF4E7FD2}"/>
          </ac:spMkLst>
        </pc:spChg>
        <pc:spChg chg="add">
          <ac:chgData name="Hamed Hamzeh" userId="abe3448a-8e55-4c5f-a8ca-87aa62e75e8e" providerId="ADAL" clId="{272D3195-BE40-4F7B-8511-8303EF50E7B7}" dt="2024-01-18T16:01:02.632" v="793" actId="26606"/>
          <ac:spMkLst>
            <pc:docMk/>
            <pc:sldMk cId="124110736" sldId="288"/>
            <ac:spMk id="46" creationId="{8F451A30-466B-4996-9BA5-CD6ABCC6D558}"/>
          </ac:spMkLst>
        </pc:spChg>
        <pc:graphicFrameChg chg="add mod ord modGraphic">
          <ac:chgData name="Hamed Hamzeh" userId="abe3448a-8e55-4c5f-a8ca-87aa62e75e8e" providerId="ADAL" clId="{272D3195-BE40-4F7B-8511-8303EF50E7B7}" dt="2024-01-18T16:01:02.632" v="793" actId="26606"/>
          <ac:graphicFrameMkLst>
            <pc:docMk/>
            <pc:sldMk cId="124110736" sldId="288"/>
            <ac:graphicFrameMk id="13" creationId="{A282E77D-3E69-4BDB-49D6-D72CB9D9CE75}"/>
          </ac:graphicFrameMkLst>
        </pc:graphicFrameChg>
        <pc:picChg chg="add mod">
          <ac:chgData name="Hamed Hamzeh" userId="abe3448a-8e55-4c5f-a8ca-87aa62e75e8e" providerId="ADAL" clId="{272D3195-BE40-4F7B-8511-8303EF50E7B7}" dt="2024-01-18T16:01:10.842" v="796" actId="1076"/>
          <ac:picMkLst>
            <pc:docMk/>
            <pc:sldMk cId="124110736" sldId="288"/>
            <ac:picMk id="10" creationId="{F0020CB3-9D7B-8A54-320F-851396FCE1F0}"/>
          </ac:picMkLst>
        </pc:picChg>
        <pc:cxnChg chg="add del">
          <ac:chgData name="Hamed Hamzeh" userId="abe3448a-8e55-4c5f-a8ca-87aa62e75e8e" providerId="ADAL" clId="{272D3195-BE40-4F7B-8511-8303EF50E7B7}" dt="2024-01-18T15:57:00.716" v="767" actId="26606"/>
          <ac:cxnSpMkLst>
            <pc:docMk/>
            <pc:sldMk cId="124110736" sldId="288"/>
            <ac:cxnSpMk id="23" creationId="{1F16A8D4-FE87-4604-88B2-394B5D1EB437}"/>
          </ac:cxnSpMkLst>
        </pc:cxnChg>
        <pc:cxnChg chg="add del">
          <ac:chgData name="Hamed Hamzeh" userId="abe3448a-8e55-4c5f-a8ca-87aa62e75e8e" providerId="ADAL" clId="{272D3195-BE40-4F7B-8511-8303EF50E7B7}" dt="2024-01-18T16:00:30.731" v="790" actId="26606"/>
          <ac:cxnSpMkLst>
            <pc:docMk/>
            <pc:sldMk cId="124110736" sldId="288"/>
            <ac:cxnSpMk id="26" creationId="{F085D7B9-E066-4923-8CB7-294BF306296A}"/>
          </ac:cxnSpMkLst>
        </pc:cxnChg>
        <pc:cxnChg chg="add del">
          <ac:chgData name="Hamed Hamzeh" userId="abe3448a-8e55-4c5f-a8ca-87aa62e75e8e" providerId="ADAL" clId="{272D3195-BE40-4F7B-8511-8303EF50E7B7}" dt="2024-01-18T16:00:30.731" v="790" actId="26606"/>
          <ac:cxnSpMkLst>
            <pc:docMk/>
            <pc:sldMk cId="124110736" sldId="288"/>
            <ac:cxnSpMk id="28" creationId="{25443840-A796-4C43-8DC1-1B738EFEC522}"/>
          </ac:cxnSpMkLst>
        </pc:cxnChg>
      </pc:sldChg>
      <pc:sldChg chg="addSp modSp new mod setBg">
        <pc:chgData name="Hamed Hamzeh" userId="abe3448a-8e55-4c5f-a8ca-87aa62e75e8e" providerId="ADAL" clId="{272D3195-BE40-4F7B-8511-8303EF50E7B7}" dt="2024-01-18T16:02:29.495" v="816" actId="14100"/>
        <pc:sldMkLst>
          <pc:docMk/>
          <pc:sldMk cId="618579485" sldId="289"/>
        </pc:sldMkLst>
        <pc:spChg chg="mod">
          <ac:chgData name="Hamed Hamzeh" userId="abe3448a-8e55-4c5f-a8ca-87aa62e75e8e" providerId="ADAL" clId="{272D3195-BE40-4F7B-8511-8303EF50E7B7}" dt="2024-01-18T15:59:04.779" v="780" actId="26606"/>
          <ac:spMkLst>
            <pc:docMk/>
            <pc:sldMk cId="618579485" sldId="289"/>
            <ac:spMk id="2" creationId="{9336CBDF-F180-4987-D999-B7C8A4F8CC42}"/>
          </ac:spMkLst>
        </pc:spChg>
        <pc:spChg chg="mod">
          <ac:chgData name="Hamed Hamzeh" userId="abe3448a-8e55-4c5f-a8ca-87aa62e75e8e" providerId="ADAL" clId="{272D3195-BE40-4F7B-8511-8303EF50E7B7}" dt="2024-01-18T16:02:03.699" v="814" actId="108"/>
          <ac:spMkLst>
            <pc:docMk/>
            <pc:sldMk cId="618579485" sldId="289"/>
            <ac:spMk id="3" creationId="{59706F24-BFB8-B6F6-4608-3F7B8F096D09}"/>
          </ac:spMkLst>
        </pc:spChg>
        <pc:spChg chg="add">
          <ac:chgData name="Hamed Hamzeh" userId="abe3448a-8e55-4c5f-a8ca-87aa62e75e8e" providerId="ADAL" clId="{272D3195-BE40-4F7B-8511-8303EF50E7B7}" dt="2024-01-18T15:59:04.779" v="780" actId="26606"/>
          <ac:spMkLst>
            <pc:docMk/>
            <pc:sldMk cId="618579485" sldId="289"/>
            <ac:spMk id="9" creationId="{058A14AF-9FB5-4CC7-BA35-E8E85D3EDF0E}"/>
          </ac:spMkLst>
        </pc:spChg>
        <pc:spChg chg="add">
          <ac:chgData name="Hamed Hamzeh" userId="abe3448a-8e55-4c5f-a8ca-87aa62e75e8e" providerId="ADAL" clId="{272D3195-BE40-4F7B-8511-8303EF50E7B7}" dt="2024-01-18T15:59:04.779" v="780" actId="26606"/>
          <ac:spMkLst>
            <pc:docMk/>
            <pc:sldMk cId="618579485" sldId="289"/>
            <ac:spMk id="11" creationId="{3A9A4357-BD1D-4622-A4FE-766E6AB8DE84}"/>
          </ac:spMkLst>
        </pc:spChg>
        <pc:spChg chg="add">
          <ac:chgData name="Hamed Hamzeh" userId="abe3448a-8e55-4c5f-a8ca-87aa62e75e8e" providerId="ADAL" clId="{272D3195-BE40-4F7B-8511-8303EF50E7B7}" dt="2024-01-18T15:59:04.779" v="780" actId="26606"/>
          <ac:spMkLst>
            <pc:docMk/>
            <pc:sldMk cId="618579485" sldId="289"/>
            <ac:spMk id="13" creationId="{E659831F-0D9A-4C63-9EBB-8435B85A440F}"/>
          </ac:spMkLst>
        </pc:spChg>
        <pc:spChg chg="add">
          <ac:chgData name="Hamed Hamzeh" userId="abe3448a-8e55-4c5f-a8ca-87aa62e75e8e" providerId="ADAL" clId="{272D3195-BE40-4F7B-8511-8303EF50E7B7}" dt="2024-01-18T15:59:04.779" v="780" actId="26606"/>
          <ac:spMkLst>
            <pc:docMk/>
            <pc:sldMk cId="618579485" sldId="289"/>
            <ac:spMk id="15" creationId="{E6995CE5-F890-4ABA-82A2-26507CE8D2A3}"/>
          </ac:spMkLst>
        </pc:spChg>
        <pc:picChg chg="add mod">
          <ac:chgData name="Hamed Hamzeh" userId="abe3448a-8e55-4c5f-a8ca-87aa62e75e8e" providerId="ADAL" clId="{272D3195-BE40-4F7B-8511-8303EF50E7B7}" dt="2024-01-18T16:02:29.495" v="816" actId="14100"/>
          <ac:picMkLst>
            <pc:docMk/>
            <pc:sldMk cId="618579485" sldId="289"/>
            <ac:picMk id="4" creationId="{D5D8F01B-C086-0498-DE23-796A202F2AF3}"/>
          </ac:picMkLst>
        </pc:picChg>
      </pc:sldChg>
      <pc:sldChg chg="addSp delSp modSp new mod setBg chgLayout">
        <pc:chgData name="Hamed Hamzeh" userId="abe3448a-8e55-4c5f-a8ca-87aa62e75e8e" providerId="ADAL" clId="{272D3195-BE40-4F7B-8511-8303EF50E7B7}" dt="2024-01-18T16:14:16.722" v="958" actId="26606"/>
        <pc:sldMkLst>
          <pc:docMk/>
          <pc:sldMk cId="572638030" sldId="290"/>
        </pc:sldMkLst>
        <pc:spChg chg="mod ord">
          <ac:chgData name="Hamed Hamzeh" userId="abe3448a-8e55-4c5f-a8ca-87aa62e75e8e" providerId="ADAL" clId="{272D3195-BE40-4F7B-8511-8303EF50E7B7}" dt="2024-01-18T16:14:16.722" v="958" actId="26606"/>
          <ac:spMkLst>
            <pc:docMk/>
            <pc:sldMk cId="572638030" sldId="290"/>
            <ac:spMk id="2" creationId="{525321C4-B656-C304-7959-92570A5E5873}"/>
          </ac:spMkLst>
        </pc:spChg>
        <pc:spChg chg="del">
          <ac:chgData name="Hamed Hamzeh" userId="abe3448a-8e55-4c5f-a8ca-87aa62e75e8e" providerId="ADAL" clId="{272D3195-BE40-4F7B-8511-8303EF50E7B7}" dt="2024-01-18T16:02:48.942" v="819"/>
          <ac:spMkLst>
            <pc:docMk/>
            <pc:sldMk cId="572638030" sldId="290"/>
            <ac:spMk id="3" creationId="{5EE79974-8706-205F-1192-ECB7E59B0630}"/>
          </ac:spMkLst>
        </pc:spChg>
        <pc:spChg chg="add del mod">
          <ac:chgData name="Hamed Hamzeh" userId="abe3448a-8e55-4c5f-a8ca-87aa62e75e8e" providerId="ADAL" clId="{272D3195-BE40-4F7B-8511-8303EF50E7B7}" dt="2024-01-18T16:05:49.003" v="886" actId="1032"/>
          <ac:spMkLst>
            <pc:docMk/>
            <pc:sldMk cId="572638030" sldId="290"/>
            <ac:spMk id="8" creationId="{8C63452E-3B12-2945-C4B0-15730B53BCF2}"/>
          </ac:spMkLst>
        </pc:spChg>
        <pc:spChg chg="add del">
          <ac:chgData name="Hamed Hamzeh" userId="abe3448a-8e55-4c5f-a8ca-87aa62e75e8e" providerId="ADAL" clId="{272D3195-BE40-4F7B-8511-8303EF50E7B7}" dt="2024-01-18T16:03:46.748" v="841" actId="26606"/>
          <ac:spMkLst>
            <pc:docMk/>
            <pc:sldMk cId="572638030" sldId="290"/>
            <ac:spMk id="11" creationId="{A4D94D20-0EF1-4E8B-A0E1-117A9E413A5C}"/>
          </ac:spMkLst>
        </pc:spChg>
        <pc:spChg chg="add del">
          <ac:chgData name="Hamed Hamzeh" userId="abe3448a-8e55-4c5f-a8ca-87aa62e75e8e" providerId="ADAL" clId="{272D3195-BE40-4F7B-8511-8303EF50E7B7}" dt="2024-01-18T16:03:46.748" v="841" actId="26606"/>
          <ac:spMkLst>
            <pc:docMk/>
            <pc:sldMk cId="572638030" sldId="290"/>
            <ac:spMk id="13" creationId="{158B3569-73B2-4D05-8E95-886A6EE17F1F}"/>
          </ac:spMkLst>
        </pc:spChg>
        <pc:spChg chg="add del mod">
          <ac:chgData name="Hamed Hamzeh" userId="abe3448a-8e55-4c5f-a8ca-87aa62e75e8e" providerId="ADAL" clId="{272D3195-BE40-4F7B-8511-8303EF50E7B7}" dt="2024-01-18T16:14:10.182" v="953" actId="478"/>
          <ac:spMkLst>
            <pc:docMk/>
            <pc:sldMk cId="572638030" sldId="290"/>
            <ac:spMk id="20" creationId="{61B1F592-9296-9401-CD83-CA9E894D4430}"/>
          </ac:spMkLst>
        </pc:spChg>
        <pc:spChg chg="add del mod">
          <ac:chgData name="Hamed Hamzeh" userId="abe3448a-8e55-4c5f-a8ca-87aa62e75e8e" providerId="ADAL" clId="{272D3195-BE40-4F7B-8511-8303EF50E7B7}" dt="2024-01-18T16:14:16.722" v="958" actId="26606"/>
          <ac:spMkLst>
            <pc:docMk/>
            <pc:sldMk cId="572638030" sldId="290"/>
            <ac:spMk id="22" creationId="{96543669-3123-4DCC-7EE1-DBD0C3FA5231}"/>
          </ac:spMkLst>
        </pc:spChg>
        <pc:spChg chg="add del">
          <ac:chgData name="Hamed Hamzeh" userId="abe3448a-8e55-4c5f-a8ca-87aa62e75e8e" providerId="ADAL" clId="{272D3195-BE40-4F7B-8511-8303EF50E7B7}" dt="2024-01-18T16:14:16.712" v="957" actId="26606"/>
          <ac:spMkLst>
            <pc:docMk/>
            <pc:sldMk cId="572638030" sldId="290"/>
            <ac:spMk id="2055" creationId="{D4771268-CB57-404A-9271-370EB28F6090}"/>
          </ac:spMkLst>
        </pc:spChg>
        <pc:spChg chg="add">
          <ac:chgData name="Hamed Hamzeh" userId="abe3448a-8e55-4c5f-a8ca-87aa62e75e8e" providerId="ADAL" clId="{272D3195-BE40-4F7B-8511-8303EF50E7B7}" dt="2024-01-18T16:14:16.722" v="958" actId="26606"/>
          <ac:spMkLst>
            <pc:docMk/>
            <pc:sldMk cId="572638030" sldId="290"/>
            <ac:spMk id="2057" creationId="{91E5A9A7-95C6-4F4F-B00E-C82E07FE62EF}"/>
          </ac:spMkLst>
        </pc:spChg>
        <pc:spChg chg="add">
          <ac:chgData name="Hamed Hamzeh" userId="abe3448a-8e55-4c5f-a8ca-87aa62e75e8e" providerId="ADAL" clId="{272D3195-BE40-4F7B-8511-8303EF50E7B7}" dt="2024-01-18T16:14:16.722" v="958" actId="26606"/>
          <ac:spMkLst>
            <pc:docMk/>
            <pc:sldMk cId="572638030" sldId="290"/>
            <ac:spMk id="2058" creationId="{A8384FB5-9ADC-4DDC-881B-597D56F5B15D}"/>
          </ac:spMkLst>
        </pc:spChg>
        <pc:spChg chg="add">
          <ac:chgData name="Hamed Hamzeh" userId="abe3448a-8e55-4c5f-a8ca-87aa62e75e8e" providerId="ADAL" clId="{272D3195-BE40-4F7B-8511-8303EF50E7B7}" dt="2024-01-18T16:14:16.722" v="958" actId="26606"/>
          <ac:spMkLst>
            <pc:docMk/>
            <pc:sldMk cId="572638030" sldId="290"/>
            <ac:spMk id="2059" creationId="{D07DD2DE-F619-49DD-B5E7-03A290FF4ED1}"/>
          </ac:spMkLst>
        </pc:spChg>
        <pc:spChg chg="add">
          <ac:chgData name="Hamed Hamzeh" userId="abe3448a-8e55-4c5f-a8ca-87aa62e75e8e" providerId="ADAL" clId="{272D3195-BE40-4F7B-8511-8303EF50E7B7}" dt="2024-01-18T16:14:16.722" v="958" actId="26606"/>
          <ac:spMkLst>
            <pc:docMk/>
            <pc:sldMk cId="572638030" sldId="290"/>
            <ac:spMk id="2061" creationId="{85149191-5F60-4A28-AAFF-039F96B0F3EC}"/>
          </ac:spMkLst>
        </pc:spChg>
        <pc:spChg chg="add">
          <ac:chgData name="Hamed Hamzeh" userId="abe3448a-8e55-4c5f-a8ca-87aa62e75e8e" providerId="ADAL" clId="{272D3195-BE40-4F7B-8511-8303EF50E7B7}" dt="2024-01-18T16:14:16.722" v="958" actId="26606"/>
          <ac:spMkLst>
            <pc:docMk/>
            <pc:sldMk cId="572638030" sldId="290"/>
            <ac:spMk id="2063" creationId="{F8260ED5-17F7-4158-B241-D51DD4CF1B7E}"/>
          </ac:spMkLst>
        </pc:spChg>
        <pc:grpChg chg="add del">
          <ac:chgData name="Hamed Hamzeh" userId="abe3448a-8e55-4c5f-a8ca-87aa62e75e8e" providerId="ADAL" clId="{272D3195-BE40-4F7B-8511-8303EF50E7B7}" dt="2024-01-18T16:03:46.748" v="841" actId="26606"/>
          <ac:grpSpMkLst>
            <pc:docMk/>
            <pc:sldMk cId="572638030" sldId="290"/>
            <ac:grpSpMk id="17" creationId="{78B3681E-1C1D-4D0E-A1DE-AE2E3D03C2CD}"/>
          </ac:grpSpMkLst>
        </pc:grpChg>
        <pc:graphicFrameChg chg="add del modGraphic">
          <ac:chgData name="Hamed Hamzeh" userId="abe3448a-8e55-4c5f-a8ca-87aa62e75e8e" providerId="ADAL" clId="{272D3195-BE40-4F7B-8511-8303EF50E7B7}" dt="2024-01-18T16:05:26.900" v="885" actId="1032"/>
          <ac:graphicFrameMkLst>
            <pc:docMk/>
            <pc:sldMk cId="572638030" sldId="290"/>
            <ac:graphicFrameMk id="12" creationId="{C9CA11A5-CAEA-27AE-48B1-B6AD7ADACB2B}"/>
          </ac:graphicFrameMkLst>
        </pc:graphicFrameChg>
        <pc:graphicFrameChg chg="add del mod modGraphic">
          <ac:chgData name="Hamed Hamzeh" userId="abe3448a-8e55-4c5f-a8ca-87aa62e75e8e" providerId="ADAL" clId="{272D3195-BE40-4F7B-8511-8303EF50E7B7}" dt="2024-01-18T16:07:04.933" v="889" actId="478"/>
          <ac:graphicFrameMkLst>
            <pc:docMk/>
            <pc:sldMk cId="572638030" sldId="290"/>
            <ac:graphicFrameMk id="14" creationId="{99408BB3-FDE2-B806-E5C8-7610EB1D81BE}"/>
          </ac:graphicFrameMkLst>
        </pc:graphicFrameChg>
        <pc:picChg chg="add del mod ord">
          <ac:chgData name="Hamed Hamzeh" userId="abe3448a-8e55-4c5f-a8ca-87aa62e75e8e" providerId="ADAL" clId="{272D3195-BE40-4F7B-8511-8303EF50E7B7}" dt="2024-01-18T16:03:49.788" v="843" actId="478"/>
          <ac:picMkLst>
            <pc:docMk/>
            <pc:sldMk cId="572638030" sldId="290"/>
            <ac:picMk id="4" creationId="{12FBD077-4421-40F8-7A13-D5F269209A77}"/>
          </ac:picMkLst>
        </pc:picChg>
        <pc:picChg chg="add del mod">
          <ac:chgData name="Hamed Hamzeh" userId="abe3448a-8e55-4c5f-a8ca-87aa62e75e8e" providerId="ADAL" clId="{272D3195-BE40-4F7B-8511-8303EF50E7B7}" dt="2024-01-18T16:03:48.998" v="842" actId="478"/>
          <ac:picMkLst>
            <pc:docMk/>
            <pc:sldMk cId="572638030" sldId="290"/>
            <ac:picMk id="5" creationId="{8140AB35-B326-3C39-EC25-6B64330A676A}"/>
          </ac:picMkLst>
        </pc:picChg>
        <pc:picChg chg="add del mod">
          <ac:chgData name="Hamed Hamzeh" userId="abe3448a-8e55-4c5f-a8ca-87aa62e75e8e" providerId="ADAL" clId="{272D3195-BE40-4F7B-8511-8303EF50E7B7}" dt="2024-01-18T16:04:57.060" v="882" actId="478"/>
          <ac:picMkLst>
            <pc:docMk/>
            <pc:sldMk cId="572638030" sldId="290"/>
            <ac:picMk id="6" creationId="{FD4A1BE5-0735-0EE6-F5C1-7D4B1B2C15BD}"/>
          </ac:picMkLst>
        </pc:picChg>
        <pc:picChg chg="add del mod">
          <ac:chgData name="Hamed Hamzeh" userId="abe3448a-8e55-4c5f-a8ca-87aa62e75e8e" providerId="ADAL" clId="{272D3195-BE40-4F7B-8511-8303EF50E7B7}" dt="2024-01-18T16:04:55.555" v="880" actId="478"/>
          <ac:picMkLst>
            <pc:docMk/>
            <pc:sldMk cId="572638030" sldId="290"/>
            <ac:picMk id="9" creationId="{858E6652-7103-6833-965B-0AA9DA47B9E6}"/>
          </ac:picMkLst>
        </pc:picChg>
        <pc:picChg chg="add del mod">
          <ac:chgData name="Hamed Hamzeh" userId="abe3448a-8e55-4c5f-a8ca-87aa62e75e8e" providerId="ADAL" clId="{272D3195-BE40-4F7B-8511-8303EF50E7B7}" dt="2024-01-18T16:04:56.403" v="881" actId="478"/>
          <ac:picMkLst>
            <pc:docMk/>
            <pc:sldMk cId="572638030" sldId="290"/>
            <ac:picMk id="10" creationId="{62B47CAE-C821-5C11-63F0-C8AADCF28097}"/>
          </ac:picMkLst>
        </pc:picChg>
        <pc:picChg chg="add mod">
          <ac:chgData name="Hamed Hamzeh" userId="abe3448a-8e55-4c5f-a8ca-87aa62e75e8e" providerId="ADAL" clId="{272D3195-BE40-4F7B-8511-8303EF50E7B7}" dt="2024-01-18T16:14:16.722" v="958" actId="26606"/>
          <ac:picMkLst>
            <pc:docMk/>
            <pc:sldMk cId="572638030" sldId="290"/>
            <ac:picMk id="2050" creationId="{BE2D4D69-260E-69F8-8DCD-4990202F882C}"/>
          </ac:picMkLst>
        </pc:picChg>
        <pc:cxnChg chg="add del">
          <ac:chgData name="Hamed Hamzeh" userId="abe3448a-8e55-4c5f-a8ca-87aa62e75e8e" providerId="ADAL" clId="{272D3195-BE40-4F7B-8511-8303EF50E7B7}" dt="2024-01-18T16:03:46.748" v="841" actId="26606"/>
          <ac:cxnSpMkLst>
            <pc:docMk/>
            <pc:sldMk cId="572638030" sldId="290"/>
            <ac:cxnSpMk id="15" creationId="{56020367-4FD5-4596-8E10-C5F095CD8DBF}"/>
          </ac:cxnSpMkLst>
        </pc:cxnChg>
      </pc:sldChg>
      <pc:sldChg chg="addSp delSp modSp new del mod setBg addAnim delAnim modAnim">
        <pc:chgData name="Hamed Hamzeh" userId="abe3448a-8e55-4c5f-a8ca-87aa62e75e8e" providerId="ADAL" clId="{272D3195-BE40-4F7B-8511-8303EF50E7B7}" dt="2024-01-18T16:23:49.542" v="1009" actId="47"/>
        <pc:sldMkLst>
          <pc:docMk/>
          <pc:sldMk cId="893843654" sldId="291"/>
        </pc:sldMkLst>
        <pc:spChg chg="mod">
          <ac:chgData name="Hamed Hamzeh" userId="abe3448a-8e55-4c5f-a8ca-87aa62e75e8e" providerId="ADAL" clId="{272D3195-BE40-4F7B-8511-8303EF50E7B7}" dt="2024-01-18T16:19:24.139" v="992" actId="26606"/>
          <ac:spMkLst>
            <pc:docMk/>
            <pc:sldMk cId="893843654" sldId="291"/>
            <ac:spMk id="2" creationId="{37F7127E-21ED-15AC-AB44-C625D02DAA84}"/>
          </ac:spMkLst>
        </pc:spChg>
        <pc:spChg chg="mod">
          <ac:chgData name="Hamed Hamzeh" userId="abe3448a-8e55-4c5f-a8ca-87aa62e75e8e" providerId="ADAL" clId="{272D3195-BE40-4F7B-8511-8303EF50E7B7}" dt="2024-01-18T16:19:24.139" v="992" actId="26606"/>
          <ac:spMkLst>
            <pc:docMk/>
            <pc:sldMk cId="893843654" sldId="291"/>
            <ac:spMk id="3" creationId="{96DCE318-CE22-7C9B-37F4-375A8E0BF527}"/>
          </ac:spMkLst>
        </pc:spChg>
        <pc:spChg chg="add mod">
          <ac:chgData name="Hamed Hamzeh" userId="abe3448a-8e55-4c5f-a8ca-87aa62e75e8e" providerId="ADAL" clId="{272D3195-BE40-4F7B-8511-8303EF50E7B7}" dt="2024-01-18T16:17:25.071" v="967" actId="1076"/>
          <ac:spMkLst>
            <pc:docMk/>
            <pc:sldMk cId="893843654" sldId="291"/>
            <ac:spMk id="6" creationId="{C742C228-12E2-DE72-A643-7B4926CE6A3F}"/>
          </ac:spMkLst>
        </pc:spChg>
        <pc:spChg chg="add mod">
          <ac:chgData name="Hamed Hamzeh" userId="abe3448a-8e55-4c5f-a8ca-87aa62e75e8e" providerId="ADAL" clId="{272D3195-BE40-4F7B-8511-8303EF50E7B7}" dt="2024-01-18T16:17:25.071" v="967" actId="1076"/>
          <ac:spMkLst>
            <pc:docMk/>
            <pc:sldMk cId="893843654" sldId="291"/>
            <ac:spMk id="7" creationId="{9EE935CE-7F8C-DFB8-931F-B15BFA5FF551}"/>
          </ac:spMkLst>
        </pc:spChg>
        <pc:spChg chg="add del">
          <ac:chgData name="Hamed Hamzeh" userId="abe3448a-8e55-4c5f-a8ca-87aa62e75e8e" providerId="ADAL" clId="{272D3195-BE40-4F7B-8511-8303EF50E7B7}" dt="2024-01-18T16:17:43.690" v="970" actId="26606"/>
          <ac:spMkLst>
            <pc:docMk/>
            <pc:sldMk cId="893843654" sldId="291"/>
            <ac:spMk id="8" creationId="{081EA652-8C6A-4E69-BEB9-170809474553}"/>
          </ac:spMkLst>
        </pc:spChg>
        <pc:spChg chg="add del">
          <ac:chgData name="Hamed Hamzeh" userId="abe3448a-8e55-4c5f-a8ca-87aa62e75e8e" providerId="ADAL" clId="{272D3195-BE40-4F7B-8511-8303EF50E7B7}" dt="2024-01-18T16:17:43.690" v="970" actId="26606"/>
          <ac:spMkLst>
            <pc:docMk/>
            <pc:sldMk cId="893843654" sldId="291"/>
            <ac:spMk id="10" creationId="{5298780A-33B9-4EA2-8F67-DE68AD62841B}"/>
          </ac:spMkLst>
        </pc:spChg>
        <pc:spChg chg="add del">
          <ac:chgData name="Hamed Hamzeh" userId="abe3448a-8e55-4c5f-a8ca-87aa62e75e8e" providerId="ADAL" clId="{272D3195-BE40-4F7B-8511-8303EF50E7B7}" dt="2024-01-18T16:17:43.690" v="970" actId="26606"/>
          <ac:spMkLst>
            <pc:docMk/>
            <pc:sldMk cId="893843654" sldId="291"/>
            <ac:spMk id="12" creationId="{7F488E8B-4E1E-4402-8935-D4E6C02615C7}"/>
          </ac:spMkLst>
        </pc:spChg>
        <pc:spChg chg="add del">
          <ac:chgData name="Hamed Hamzeh" userId="abe3448a-8e55-4c5f-a8ca-87aa62e75e8e" providerId="ADAL" clId="{272D3195-BE40-4F7B-8511-8303EF50E7B7}" dt="2024-01-18T16:18:17.477" v="974" actId="26606"/>
          <ac:spMkLst>
            <pc:docMk/>
            <pc:sldMk cId="893843654" sldId="291"/>
            <ac:spMk id="14" creationId="{B6CDA21F-E7AF-4C75-8395-33F58D5B0E45}"/>
          </ac:spMkLst>
        </pc:spChg>
        <pc:spChg chg="add del">
          <ac:chgData name="Hamed Hamzeh" userId="abe3448a-8e55-4c5f-a8ca-87aa62e75e8e" providerId="ADAL" clId="{272D3195-BE40-4F7B-8511-8303EF50E7B7}" dt="2024-01-18T16:18:17.477" v="974" actId="26606"/>
          <ac:spMkLst>
            <pc:docMk/>
            <pc:sldMk cId="893843654" sldId="291"/>
            <ac:spMk id="15" creationId="{D5B0017B-2ECA-49AF-B397-DC140825DF8D}"/>
          </ac:spMkLst>
        </pc:spChg>
        <pc:spChg chg="add del mod">
          <ac:chgData name="Hamed Hamzeh" userId="abe3448a-8e55-4c5f-a8ca-87aa62e75e8e" providerId="ADAL" clId="{272D3195-BE40-4F7B-8511-8303EF50E7B7}" dt="2024-01-18T16:19:08.760" v="988" actId="478"/>
          <ac:spMkLst>
            <pc:docMk/>
            <pc:sldMk cId="893843654" sldId="291"/>
            <ac:spMk id="19" creationId="{5177B8EF-2C98-BD8A-B8F4-8D819EB112BB}"/>
          </ac:spMkLst>
        </pc:spChg>
        <pc:spChg chg="add del mod">
          <ac:chgData name="Hamed Hamzeh" userId="abe3448a-8e55-4c5f-a8ca-87aa62e75e8e" providerId="ADAL" clId="{272D3195-BE40-4F7B-8511-8303EF50E7B7}" dt="2024-01-18T16:19:10.763" v="989" actId="478"/>
          <ac:spMkLst>
            <pc:docMk/>
            <pc:sldMk cId="893843654" sldId="291"/>
            <ac:spMk id="20" creationId="{CFEE8C27-0823-19A0-4C49-38B4574C46DC}"/>
          </ac:spMkLst>
        </pc:spChg>
        <pc:spChg chg="add del">
          <ac:chgData name="Hamed Hamzeh" userId="abe3448a-8e55-4c5f-a8ca-87aa62e75e8e" providerId="ADAL" clId="{272D3195-BE40-4F7B-8511-8303EF50E7B7}" dt="2024-01-18T16:19:24.139" v="992" actId="26606"/>
          <ac:spMkLst>
            <pc:docMk/>
            <pc:sldMk cId="893843654" sldId="291"/>
            <ac:spMk id="23" creationId="{1B15ED52-F352-441B-82BF-E0EA34836D08}"/>
          </ac:spMkLst>
        </pc:spChg>
        <pc:spChg chg="add del">
          <ac:chgData name="Hamed Hamzeh" userId="abe3448a-8e55-4c5f-a8ca-87aa62e75e8e" providerId="ADAL" clId="{272D3195-BE40-4F7B-8511-8303EF50E7B7}" dt="2024-01-18T16:19:24.139" v="992" actId="26606"/>
          <ac:spMkLst>
            <pc:docMk/>
            <pc:sldMk cId="893843654" sldId="291"/>
            <ac:spMk id="25" creationId="{3B2E3793-BFE6-45A2-9B7B-E18844431C99}"/>
          </ac:spMkLst>
        </pc:spChg>
        <pc:spChg chg="add del">
          <ac:chgData name="Hamed Hamzeh" userId="abe3448a-8e55-4c5f-a8ca-87aa62e75e8e" providerId="ADAL" clId="{272D3195-BE40-4F7B-8511-8303EF50E7B7}" dt="2024-01-18T16:19:24.139" v="992" actId="26606"/>
          <ac:spMkLst>
            <pc:docMk/>
            <pc:sldMk cId="893843654" sldId="291"/>
            <ac:spMk id="27" creationId="{BC4C4868-CB8F-4AF9-9CDB-8108F2C19B67}"/>
          </ac:spMkLst>
        </pc:spChg>
        <pc:spChg chg="add del">
          <ac:chgData name="Hamed Hamzeh" userId="abe3448a-8e55-4c5f-a8ca-87aa62e75e8e" providerId="ADAL" clId="{272D3195-BE40-4F7B-8511-8303EF50E7B7}" dt="2024-01-18T16:19:24.139" v="992" actId="26606"/>
          <ac:spMkLst>
            <pc:docMk/>
            <pc:sldMk cId="893843654" sldId="291"/>
            <ac:spMk id="29" creationId="{375E0459-6403-40CD-989D-56A4407CA12E}"/>
          </ac:spMkLst>
        </pc:spChg>
        <pc:spChg chg="add del">
          <ac:chgData name="Hamed Hamzeh" userId="abe3448a-8e55-4c5f-a8ca-87aa62e75e8e" providerId="ADAL" clId="{272D3195-BE40-4F7B-8511-8303EF50E7B7}" dt="2024-01-18T16:19:24.139" v="992" actId="26606"/>
          <ac:spMkLst>
            <pc:docMk/>
            <pc:sldMk cId="893843654" sldId="291"/>
            <ac:spMk id="31" creationId="{53E5B1A8-3AC9-4BD1-9BBC-78CA94F2D1BA}"/>
          </ac:spMkLst>
        </pc:spChg>
        <pc:spChg chg="add">
          <ac:chgData name="Hamed Hamzeh" userId="abe3448a-8e55-4c5f-a8ca-87aa62e75e8e" providerId="ADAL" clId="{272D3195-BE40-4F7B-8511-8303EF50E7B7}" dt="2024-01-18T16:19:24.139" v="992" actId="26606"/>
          <ac:spMkLst>
            <pc:docMk/>
            <pc:sldMk cId="893843654" sldId="291"/>
            <ac:spMk id="36" creationId="{0B9EE3F3-89B7-43C3-8651-C4C96830993D}"/>
          </ac:spMkLst>
        </pc:spChg>
        <pc:spChg chg="add">
          <ac:chgData name="Hamed Hamzeh" userId="abe3448a-8e55-4c5f-a8ca-87aa62e75e8e" providerId="ADAL" clId="{272D3195-BE40-4F7B-8511-8303EF50E7B7}" dt="2024-01-18T16:19:24.139" v="992" actId="26606"/>
          <ac:spMkLst>
            <pc:docMk/>
            <pc:sldMk cId="893843654" sldId="291"/>
            <ac:spMk id="38" creationId="{33AE4636-AEEC-45D6-84D4-7AC2DA48ECF8}"/>
          </ac:spMkLst>
        </pc:spChg>
        <pc:spChg chg="add">
          <ac:chgData name="Hamed Hamzeh" userId="abe3448a-8e55-4c5f-a8ca-87aa62e75e8e" providerId="ADAL" clId="{272D3195-BE40-4F7B-8511-8303EF50E7B7}" dt="2024-01-18T16:19:24.139" v="992" actId="26606"/>
          <ac:spMkLst>
            <pc:docMk/>
            <pc:sldMk cId="893843654" sldId="291"/>
            <ac:spMk id="40" creationId="{8D9CE0F4-2EB2-4F1F-8AAC-DB3571D9FE10}"/>
          </ac:spMkLst>
        </pc:spChg>
        <pc:grpChg chg="add del">
          <ac:chgData name="Hamed Hamzeh" userId="abe3448a-8e55-4c5f-a8ca-87aa62e75e8e" providerId="ADAL" clId="{272D3195-BE40-4F7B-8511-8303EF50E7B7}" dt="2024-01-18T16:18:17.477" v="974" actId="26606"/>
          <ac:grpSpMkLst>
            <pc:docMk/>
            <pc:sldMk cId="893843654" sldId="291"/>
            <ac:grpSpMk id="16" creationId="{AE1C45F0-260A-458C-96ED-C1F6D2151219}"/>
          </ac:grpSpMkLst>
        </pc:grpChg>
        <pc:picChg chg="add del mod">
          <ac:chgData name="Hamed Hamzeh" userId="abe3448a-8e55-4c5f-a8ca-87aa62e75e8e" providerId="ADAL" clId="{272D3195-BE40-4F7B-8511-8303EF50E7B7}" dt="2024-01-18T16:16:57.455" v="964" actId="478"/>
          <ac:picMkLst>
            <pc:docMk/>
            <pc:sldMk cId="893843654" sldId="291"/>
            <ac:picMk id="4" creationId="{AEE42464-9C5D-098D-7795-CC680A9C879D}"/>
          </ac:picMkLst>
        </pc:picChg>
        <pc:picChg chg="add mod">
          <ac:chgData name="Hamed Hamzeh" userId="abe3448a-8e55-4c5f-a8ca-87aa62e75e8e" providerId="ADAL" clId="{272D3195-BE40-4F7B-8511-8303EF50E7B7}" dt="2024-01-18T16:17:25.071" v="967" actId="1076"/>
          <ac:picMkLst>
            <pc:docMk/>
            <pc:sldMk cId="893843654" sldId="291"/>
            <ac:picMk id="5" creationId="{C6875D7C-6606-4520-1EBE-080C12717DA0}"/>
          </ac:picMkLst>
        </pc:picChg>
        <pc:picChg chg="add mod">
          <ac:chgData name="Hamed Hamzeh" userId="abe3448a-8e55-4c5f-a8ca-87aa62e75e8e" providerId="ADAL" clId="{272D3195-BE40-4F7B-8511-8303EF50E7B7}" dt="2024-01-18T16:20:13.384" v="995" actId="1076"/>
          <ac:picMkLst>
            <pc:docMk/>
            <pc:sldMk cId="893843654" sldId="291"/>
            <ac:picMk id="9" creationId="{550B28CA-1801-B09F-2F45-04A930DF9CE1}"/>
          </ac:picMkLst>
        </pc:picChg>
        <pc:cxnChg chg="add del">
          <ac:chgData name="Hamed Hamzeh" userId="abe3448a-8e55-4c5f-a8ca-87aa62e75e8e" providerId="ADAL" clId="{272D3195-BE40-4F7B-8511-8303EF50E7B7}" dt="2024-01-18T16:18:17.477" v="974" actId="26606"/>
          <ac:cxnSpMkLst>
            <pc:docMk/>
            <pc:sldMk cId="893843654" sldId="291"/>
            <ac:cxnSpMk id="17" creationId="{6CF1BAF6-AD41-4082-B212-8A1F9A2E8779}"/>
          </ac:cxnSpMkLst>
        </pc:cxnChg>
      </pc:sldChg>
      <pc:sldChg chg="addSp modSp new mod setBg">
        <pc:chgData name="Hamed Hamzeh" userId="abe3448a-8e55-4c5f-a8ca-87aa62e75e8e" providerId="ADAL" clId="{272D3195-BE40-4F7B-8511-8303EF50E7B7}" dt="2024-01-18T16:22:47.255" v="1001" actId="26606"/>
        <pc:sldMkLst>
          <pc:docMk/>
          <pc:sldMk cId="2707592028" sldId="292"/>
        </pc:sldMkLst>
        <pc:spChg chg="mod">
          <ac:chgData name="Hamed Hamzeh" userId="abe3448a-8e55-4c5f-a8ca-87aa62e75e8e" providerId="ADAL" clId="{272D3195-BE40-4F7B-8511-8303EF50E7B7}" dt="2024-01-18T16:22:47.255" v="1001" actId="26606"/>
          <ac:spMkLst>
            <pc:docMk/>
            <pc:sldMk cId="2707592028" sldId="292"/>
            <ac:spMk id="2" creationId="{B1D70BC1-AB64-34A7-F0E8-FD34C0021088}"/>
          </ac:spMkLst>
        </pc:spChg>
        <pc:spChg chg="mod">
          <ac:chgData name="Hamed Hamzeh" userId="abe3448a-8e55-4c5f-a8ca-87aa62e75e8e" providerId="ADAL" clId="{272D3195-BE40-4F7B-8511-8303EF50E7B7}" dt="2024-01-18T16:22:47.255" v="1001" actId="26606"/>
          <ac:spMkLst>
            <pc:docMk/>
            <pc:sldMk cId="2707592028" sldId="292"/>
            <ac:spMk id="3" creationId="{75931006-84D4-B0EC-8F10-505FE5D2D770}"/>
          </ac:spMkLst>
        </pc:spChg>
        <pc:spChg chg="add">
          <ac:chgData name="Hamed Hamzeh" userId="abe3448a-8e55-4c5f-a8ca-87aa62e75e8e" providerId="ADAL" clId="{272D3195-BE40-4F7B-8511-8303EF50E7B7}" dt="2024-01-18T16:22:47.255" v="1001" actId="26606"/>
          <ac:spMkLst>
            <pc:docMk/>
            <pc:sldMk cId="2707592028" sldId="292"/>
            <ac:spMk id="9" creationId="{A8384FB5-9ADC-4DDC-881B-597D56F5B15D}"/>
          </ac:spMkLst>
        </pc:spChg>
        <pc:spChg chg="add">
          <ac:chgData name="Hamed Hamzeh" userId="abe3448a-8e55-4c5f-a8ca-87aa62e75e8e" providerId="ADAL" clId="{272D3195-BE40-4F7B-8511-8303EF50E7B7}" dt="2024-01-18T16:22:47.255" v="1001" actId="26606"/>
          <ac:spMkLst>
            <pc:docMk/>
            <pc:sldMk cId="2707592028" sldId="292"/>
            <ac:spMk id="11" creationId="{1199E1B1-A8C0-4FE8-A5A8-1CB41D69F857}"/>
          </ac:spMkLst>
        </pc:spChg>
        <pc:spChg chg="add">
          <ac:chgData name="Hamed Hamzeh" userId="abe3448a-8e55-4c5f-a8ca-87aa62e75e8e" providerId="ADAL" clId="{272D3195-BE40-4F7B-8511-8303EF50E7B7}" dt="2024-01-18T16:22:47.255" v="1001" actId="26606"/>
          <ac:spMkLst>
            <pc:docMk/>
            <pc:sldMk cId="2707592028" sldId="292"/>
            <ac:spMk id="13" creationId="{84A8DE83-DE75-4B41-9DB4-A7EC0B0DEC0B}"/>
          </ac:spMkLst>
        </pc:spChg>
        <pc:spChg chg="add">
          <ac:chgData name="Hamed Hamzeh" userId="abe3448a-8e55-4c5f-a8ca-87aa62e75e8e" providerId="ADAL" clId="{272D3195-BE40-4F7B-8511-8303EF50E7B7}" dt="2024-01-18T16:22:47.255" v="1001" actId="26606"/>
          <ac:spMkLst>
            <pc:docMk/>
            <pc:sldMk cId="2707592028" sldId="292"/>
            <ac:spMk id="15" creationId="{A7009A0A-BEF5-4EAC-AF15-E4F9F002E239}"/>
          </ac:spMkLst>
        </pc:spChg>
        <pc:picChg chg="add mod">
          <ac:chgData name="Hamed Hamzeh" userId="abe3448a-8e55-4c5f-a8ca-87aa62e75e8e" providerId="ADAL" clId="{272D3195-BE40-4F7B-8511-8303EF50E7B7}" dt="2024-01-18T16:22:47.255" v="1001" actId="26606"/>
          <ac:picMkLst>
            <pc:docMk/>
            <pc:sldMk cId="2707592028" sldId="292"/>
            <ac:picMk id="4" creationId="{92B8D9A5-A14B-4449-B38C-D672FC14FAF2}"/>
          </ac:picMkLst>
        </pc:picChg>
      </pc:sldChg>
      <pc:sldChg chg="addSp modSp new mod setBg">
        <pc:chgData name="Hamed Hamzeh" userId="abe3448a-8e55-4c5f-a8ca-87aa62e75e8e" providerId="ADAL" clId="{272D3195-BE40-4F7B-8511-8303EF50E7B7}" dt="2024-01-18T16:23:44.395" v="1008" actId="26606"/>
        <pc:sldMkLst>
          <pc:docMk/>
          <pc:sldMk cId="848261646" sldId="293"/>
        </pc:sldMkLst>
        <pc:spChg chg="mod">
          <ac:chgData name="Hamed Hamzeh" userId="abe3448a-8e55-4c5f-a8ca-87aa62e75e8e" providerId="ADAL" clId="{272D3195-BE40-4F7B-8511-8303EF50E7B7}" dt="2024-01-18T16:23:44.395" v="1008" actId="26606"/>
          <ac:spMkLst>
            <pc:docMk/>
            <pc:sldMk cId="848261646" sldId="293"/>
            <ac:spMk id="2" creationId="{365EE060-E97C-A0C3-4D3B-D158DD948509}"/>
          </ac:spMkLst>
        </pc:spChg>
        <pc:spChg chg="mod">
          <ac:chgData name="Hamed Hamzeh" userId="abe3448a-8e55-4c5f-a8ca-87aa62e75e8e" providerId="ADAL" clId="{272D3195-BE40-4F7B-8511-8303EF50E7B7}" dt="2024-01-18T16:23:44.395" v="1008" actId="26606"/>
          <ac:spMkLst>
            <pc:docMk/>
            <pc:sldMk cId="848261646" sldId="293"/>
            <ac:spMk id="3" creationId="{18E970DD-E0CC-C2AE-C161-FD5F272EF879}"/>
          </ac:spMkLst>
        </pc:spChg>
        <pc:spChg chg="add">
          <ac:chgData name="Hamed Hamzeh" userId="abe3448a-8e55-4c5f-a8ca-87aa62e75e8e" providerId="ADAL" clId="{272D3195-BE40-4F7B-8511-8303EF50E7B7}" dt="2024-01-18T16:23:44.395" v="1008" actId="26606"/>
          <ac:spMkLst>
            <pc:docMk/>
            <pc:sldMk cId="848261646" sldId="293"/>
            <ac:spMk id="9" creationId="{A8384FB5-9ADC-4DDC-881B-597D56F5B15D}"/>
          </ac:spMkLst>
        </pc:spChg>
        <pc:spChg chg="add">
          <ac:chgData name="Hamed Hamzeh" userId="abe3448a-8e55-4c5f-a8ca-87aa62e75e8e" providerId="ADAL" clId="{272D3195-BE40-4F7B-8511-8303EF50E7B7}" dt="2024-01-18T16:23:44.395" v="1008" actId="26606"/>
          <ac:spMkLst>
            <pc:docMk/>
            <pc:sldMk cId="848261646" sldId="293"/>
            <ac:spMk id="11" creationId="{1199E1B1-A8C0-4FE8-A5A8-1CB41D69F857}"/>
          </ac:spMkLst>
        </pc:spChg>
        <pc:spChg chg="add">
          <ac:chgData name="Hamed Hamzeh" userId="abe3448a-8e55-4c5f-a8ca-87aa62e75e8e" providerId="ADAL" clId="{272D3195-BE40-4F7B-8511-8303EF50E7B7}" dt="2024-01-18T16:23:44.395" v="1008" actId="26606"/>
          <ac:spMkLst>
            <pc:docMk/>
            <pc:sldMk cId="848261646" sldId="293"/>
            <ac:spMk id="13" creationId="{84A8DE83-DE75-4B41-9DB4-A7EC0B0DEC0B}"/>
          </ac:spMkLst>
        </pc:spChg>
        <pc:spChg chg="add">
          <ac:chgData name="Hamed Hamzeh" userId="abe3448a-8e55-4c5f-a8ca-87aa62e75e8e" providerId="ADAL" clId="{272D3195-BE40-4F7B-8511-8303EF50E7B7}" dt="2024-01-18T16:23:44.395" v="1008" actId="26606"/>
          <ac:spMkLst>
            <pc:docMk/>
            <pc:sldMk cId="848261646" sldId="293"/>
            <ac:spMk id="15" creationId="{A7009A0A-BEF5-4EAC-AF15-E4F9F002E239}"/>
          </ac:spMkLst>
        </pc:spChg>
        <pc:picChg chg="add mod">
          <ac:chgData name="Hamed Hamzeh" userId="abe3448a-8e55-4c5f-a8ca-87aa62e75e8e" providerId="ADAL" clId="{272D3195-BE40-4F7B-8511-8303EF50E7B7}" dt="2024-01-18T16:23:44.395" v="1008" actId="26606"/>
          <ac:picMkLst>
            <pc:docMk/>
            <pc:sldMk cId="848261646" sldId="293"/>
            <ac:picMk id="4" creationId="{3AB479FB-8675-50F6-C51B-57AFAA4FC479}"/>
          </ac:picMkLst>
        </pc:picChg>
      </pc:sldChg>
      <pc:sldChg chg="addSp delSp modSp new mod setBg">
        <pc:chgData name="Hamed Hamzeh" userId="abe3448a-8e55-4c5f-a8ca-87aa62e75e8e" providerId="ADAL" clId="{272D3195-BE40-4F7B-8511-8303EF50E7B7}" dt="2024-01-18T16:24:09.025" v="1013" actId="26606"/>
        <pc:sldMkLst>
          <pc:docMk/>
          <pc:sldMk cId="3540882300" sldId="294"/>
        </pc:sldMkLst>
        <pc:spChg chg="mod">
          <ac:chgData name="Hamed Hamzeh" userId="abe3448a-8e55-4c5f-a8ca-87aa62e75e8e" providerId="ADAL" clId="{272D3195-BE40-4F7B-8511-8303EF50E7B7}" dt="2024-01-18T16:24:09.025" v="1013" actId="26606"/>
          <ac:spMkLst>
            <pc:docMk/>
            <pc:sldMk cId="3540882300" sldId="294"/>
            <ac:spMk id="2" creationId="{37396E7C-91FC-D1CE-8ECE-66803331274A}"/>
          </ac:spMkLst>
        </pc:spChg>
        <pc:spChg chg="del">
          <ac:chgData name="Hamed Hamzeh" userId="abe3448a-8e55-4c5f-a8ca-87aa62e75e8e" providerId="ADAL" clId="{272D3195-BE40-4F7B-8511-8303EF50E7B7}" dt="2024-01-18T16:24:09.025" v="1013" actId="26606"/>
          <ac:spMkLst>
            <pc:docMk/>
            <pc:sldMk cId="3540882300" sldId="294"/>
            <ac:spMk id="3" creationId="{13B63856-69A5-2998-B457-E1E03F028854}"/>
          </ac:spMkLst>
        </pc:spChg>
        <pc:spChg chg="add">
          <ac:chgData name="Hamed Hamzeh" userId="abe3448a-8e55-4c5f-a8ca-87aa62e75e8e" providerId="ADAL" clId="{272D3195-BE40-4F7B-8511-8303EF50E7B7}" dt="2024-01-18T16:24:09.025" v="1013" actId="26606"/>
          <ac:spMkLst>
            <pc:docMk/>
            <pc:sldMk cId="3540882300" sldId="294"/>
            <ac:spMk id="9" creationId="{A8384FB5-9ADC-4DDC-881B-597D56F5B15D}"/>
          </ac:spMkLst>
        </pc:spChg>
        <pc:spChg chg="add">
          <ac:chgData name="Hamed Hamzeh" userId="abe3448a-8e55-4c5f-a8ca-87aa62e75e8e" providerId="ADAL" clId="{272D3195-BE40-4F7B-8511-8303EF50E7B7}" dt="2024-01-18T16:24:09.025" v="1013" actId="26606"/>
          <ac:spMkLst>
            <pc:docMk/>
            <pc:sldMk cId="3540882300" sldId="294"/>
            <ac:spMk id="11" creationId="{1199E1B1-A8C0-4FE8-A5A8-1CB41D69F857}"/>
          </ac:spMkLst>
        </pc:spChg>
        <pc:spChg chg="add">
          <ac:chgData name="Hamed Hamzeh" userId="abe3448a-8e55-4c5f-a8ca-87aa62e75e8e" providerId="ADAL" clId="{272D3195-BE40-4F7B-8511-8303EF50E7B7}" dt="2024-01-18T16:24:09.025" v="1013" actId="26606"/>
          <ac:spMkLst>
            <pc:docMk/>
            <pc:sldMk cId="3540882300" sldId="294"/>
            <ac:spMk id="13" creationId="{84A8DE83-DE75-4B41-9DB4-A7EC0B0DEC0B}"/>
          </ac:spMkLst>
        </pc:spChg>
        <pc:spChg chg="add">
          <ac:chgData name="Hamed Hamzeh" userId="abe3448a-8e55-4c5f-a8ca-87aa62e75e8e" providerId="ADAL" clId="{272D3195-BE40-4F7B-8511-8303EF50E7B7}" dt="2024-01-18T16:24:09.025" v="1013" actId="26606"/>
          <ac:spMkLst>
            <pc:docMk/>
            <pc:sldMk cId="3540882300" sldId="294"/>
            <ac:spMk id="15" creationId="{A7009A0A-BEF5-4EAC-AF15-E4F9F002E239}"/>
          </ac:spMkLst>
        </pc:spChg>
        <pc:picChg chg="add mod">
          <ac:chgData name="Hamed Hamzeh" userId="abe3448a-8e55-4c5f-a8ca-87aa62e75e8e" providerId="ADAL" clId="{272D3195-BE40-4F7B-8511-8303EF50E7B7}" dt="2024-01-18T16:24:09.025" v="1013" actId="26606"/>
          <ac:picMkLst>
            <pc:docMk/>
            <pc:sldMk cId="3540882300" sldId="294"/>
            <ac:picMk id="4" creationId="{44B492C9-B53E-30BD-1959-18CDAE309343}"/>
          </ac:picMkLst>
        </pc:picChg>
      </pc:sldChg>
      <pc:sldChg chg="addSp delSp modSp new mod setBg">
        <pc:chgData name="Hamed Hamzeh" userId="abe3448a-8e55-4c5f-a8ca-87aa62e75e8e" providerId="ADAL" clId="{272D3195-BE40-4F7B-8511-8303EF50E7B7}" dt="2024-01-18T16:24:35.319" v="1018" actId="26606"/>
        <pc:sldMkLst>
          <pc:docMk/>
          <pc:sldMk cId="1394374600" sldId="295"/>
        </pc:sldMkLst>
        <pc:spChg chg="mod">
          <ac:chgData name="Hamed Hamzeh" userId="abe3448a-8e55-4c5f-a8ca-87aa62e75e8e" providerId="ADAL" clId="{272D3195-BE40-4F7B-8511-8303EF50E7B7}" dt="2024-01-18T16:24:35.319" v="1018" actId="26606"/>
          <ac:spMkLst>
            <pc:docMk/>
            <pc:sldMk cId="1394374600" sldId="295"/>
            <ac:spMk id="2" creationId="{32F1E3B9-0D8A-BA5F-9F5F-92E7814626EE}"/>
          </ac:spMkLst>
        </pc:spChg>
        <pc:spChg chg="del">
          <ac:chgData name="Hamed Hamzeh" userId="abe3448a-8e55-4c5f-a8ca-87aa62e75e8e" providerId="ADAL" clId="{272D3195-BE40-4F7B-8511-8303EF50E7B7}" dt="2024-01-18T16:24:21.539" v="1016"/>
          <ac:spMkLst>
            <pc:docMk/>
            <pc:sldMk cId="1394374600" sldId="295"/>
            <ac:spMk id="3" creationId="{90AC5309-B2AB-3E33-4C6F-099AD882D35D}"/>
          </ac:spMkLst>
        </pc:spChg>
        <pc:spChg chg="add del">
          <ac:chgData name="Hamed Hamzeh" userId="abe3448a-8e55-4c5f-a8ca-87aa62e75e8e" providerId="ADAL" clId="{272D3195-BE40-4F7B-8511-8303EF50E7B7}" dt="2024-01-18T16:24:35.319" v="1018" actId="26606"/>
          <ac:spMkLst>
            <pc:docMk/>
            <pc:sldMk cId="1394374600" sldId="295"/>
            <ac:spMk id="9" creationId="{A4AC5506-6312-4701-8D3C-40187889A947}"/>
          </ac:spMkLst>
        </pc:spChg>
        <pc:spChg chg="add">
          <ac:chgData name="Hamed Hamzeh" userId="abe3448a-8e55-4c5f-a8ca-87aa62e75e8e" providerId="ADAL" clId="{272D3195-BE40-4F7B-8511-8303EF50E7B7}" dt="2024-01-18T16:24:35.319" v="1018" actId="26606"/>
          <ac:spMkLst>
            <pc:docMk/>
            <pc:sldMk cId="1394374600" sldId="295"/>
            <ac:spMk id="14" creationId="{A8384FB5-9ADC-4DDC-881B-597D56F5B15D}"/>
          </ac:spMkLst>
        </pc:spChg>
        <pc:spChg chg="add">
          <ac:chgData name="Hamed Hamzeh" userId="abe3448a-8e55-4c5f-a8ca-87aa62e75e8e" providerId="ADAL" clId="{272D3195-BE40-4F7B-8511-8303EF50E7B7}" dt="2024-01-18T16:24:35.319" v="1018" actId="26606"/>
          <ac:spMkLst>
            <pc:docMk/>
            <pc:sldMk cId="1394374600" sldId="295"/>
            <ac:spMk id="16" creationId="{1199E1B1-A8C0-4FE8-A5A8-1CB41D69F857}"/>
          </ac:spMkLst>
        </pc:spChg>
        <pc:spChg chg="add">
          <ac:chgData name="Hamed Hamzeh" userId="abe3448a-8e55-4c5f-a8ca-87aa62e75e8e" providerId="ADAL" clId="{272D3195-BE40-4F7B-8511-8303EF50E7B7}" dt="2024-01-18T16:24:35.319" v="1018" actId="26606"/>
          <ac:spMkLst>
            <pc:docMk/>
            <pc:sldMk cId="1394374600" sldId="295"/>
            <ac:spMk id="18" creationId="{84A8DE83-DE75-4B41-9DB4-A7EC0B0DEC0B}"/>
          </ac:spMkLst>
        </pc:spChg>
        <pc:spChg chg="add">
          <ac:chgData name="Hamed Hamzeh" userId="abe3448a-8e55-4c5f-a8ca-87aa62e75e8e" providerId="ADAL" clId="{272D3195-BE40-4F7B-8511-8303EF50E7B7}" dt="2024-01-18T16:24:35.319" v="1018" actId="26606"/>
          <ac:spMkLst>
            <pc:docMk/>
            <pc:sldMk cId="1394374600" sldId="295"/>
            <ac:spMk id="20" creationId="{A7009A0A-BEF5-4EAC-AF15-E4F9F002E239}"/>
          </ac:spMkLst>
        </pc:spChg>
        <pc:picChg chg="add mod">
          <ac:chgData name="Hamed Hamzeh" userId="abe3448a-8e55-4c5f-a8ca-87aa62e75e8e" providerId="ADAL" clId="{272D3195-BE40-4F7B-8511-8303EF50E7B7}" dt="2024-01-18T16:24:35.319" v="1018" actId="26606"/>
          <ac:picMkLst>
            <pc:docMk/>
            <pc:sldMk cId="1394374600" sldId="295"/>
            <ac:picMk id="4" creationId="{6441FAFE-08CB-2399-E888-574A193450BD}"/>
          </ac:picMkLst>
        </pc:pic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4.png"/><Relationship Id="rId4" Type="http://schemas.openxmlformats.org/officeDocument/2006/relationships/image" Target="../media/image35.svg"/></Relationships>
</file>

<file path=ppt/diagrams/_rels/data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4.svg"/></Relationships>
</file>

<file path=ppt/diagrams/_rels/data1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52.png"/><Relationship Id="rId7" Type="http://schemas.openxmlformats.org/officeDocument/2006/relationships/image" Target="../media/image4.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3.svg"/></Relationships>
</file>

<file path=ppt/diagrams/_rels/data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67.svg"/></Relationships>
</file>

<file path=ppt/diagrams/_rels/data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0.svg"/><Relationship Id="rId1" Type="http://schemas.openxmlformats.org/officeDocument/2006/relationships/image" Target="../media/image69.png"/><Relationship Id="rId4" Type="http://schemas.openxmlformats.org/officeDocument/2006/relationships/image" Target="../media/image71.svg"/></Relationships>
</file>

<file path=ppt/diagrams/_rels/data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ata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7.svg"/><Relationship Id="rId1" Type="http://schemas.openxmlformats.org/officeDocument/2006/relationships/image" Target="../media/image56.png"/><Relationship Id="rId4" Type="http://schemas.openxmlformats.org/officeDocument/2006/relationships/image" Target="../media/image71.svg"/></Relationships>
</file>

<file path=ppt/diagrams/_rels/data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7.svg"/><Relationship Id="rId1" Type="http://schemas.openxmlformats.org/officeDocument/2006/relationships/image" Target="../media/image56.png"/><Relationship Id="rId4" Type="http://schemas.openxmlformats.org/officeDocument/2006/relationships/image" Target="../media/image5.svg"/></Relationships>
</file>

<file path=ppt/diagrams/_rels/data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4.png"/><Relationship Id="rId4" Type="http://schemas.openxmlformats.org/officeDocument/2006/relationships/image" Target="../media/image3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4.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52.png"/><Relationship Id="rId7" Type="http://schemas.openxmlformats.org/officeDocument/2006/relationships/image" Target="../media/image4.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3.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67.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0.svg"/><Relationship Id="rId1" Type="http://schemas.openxmlformats.org/officeDocument/2006/relationships/image" Target="../media/image69.png"/><Relationship Id="rId4" Type="http://schemas.openxmlformats.org/officeDocument/2006/relationships/image" Target="../media/image71.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7.svg"/><Relationship Id="rId1" Type="http://schemas.openxmlformats.org/officeDocument/2006/relationships/image" Target="../media/image56.png"/><Relationship Id="rId4" Type="http://schemas.openxmlformats.org/officeDocument/2006/relationships/image" Target="../media/image71.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7.svg"/><Relationship Id="rId1" Type="http://schemas.openxmlformats.org/officeDocument/2006/relationships/image" Target="../media/image56.png"/><Relationship Id="rId4" Type="http://schemas.openxmlformats.org/officeDocument/2006/relationships/image" Target="../media/image5.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604C9-2C43-4369-841E-138704577530}"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68E03789-80EC-44F4-86FC-DB565DFD2E54}">
      <dgm:prSet/>
      <dgm:spPr/>
      <dgm:t>
        <a:bodyPr/>
        <a:lstStyle/>
        <a:p>
          <a:r>
            <a:rPr lang="en-GB" b="1" i="0"/>
            <a:t>Web Services</a:t>
          </a:r>
          <a:r>
            <a:rPr lang="en-GB" b="0" i="0"/>
            <a:t> are a standardized way of enabling communication and data exchange between different applications or systems over the internet.</a:t>
          </a:r>
          <a:endParaRPr lang="en-US"/>
        </a:p>
      </dgm:t>
    </dgm:pt>
    <dgm:pt modelId="{1C55CC5F-F917-4531-ABAB-423CB239D886}" type="parTrans" cxnId="{F227AB2C-FC1D-4289-A96F-7165FD0CD52E}">
      <dgm:prSet/>
      <dgm:spPr/>
      <dgm:t>
        <a:bodyPr/>
        <a:lstStyle/>
        <a:p>
          <a:endParaRPr lang="en-US"/>
        </a:p>
      </dgm:t>
    </dgm:pt>
    <dgm:pt modelId="{40256465-FAB0-4BE4-8D62-B65B7F8DB8CB}" type="sibTrans" cxnId="{F227AB2C-FC1D-4289-A96F-7165FD0CD52E}">
      <dgm:prSet/>
      <dgm:spPr/>
      <dgm:t>
        <a:bodyPr/>
        <a:lstStyle/>
        <a:p>
          <a:endParaRPr lang="en-US"/>
        </a:p>
      </dgm:t>
    </dgm:pt>
    <dgm:pt modelId="{6B78C83C-9965-4B8D-B29F-CB5E5B7EB8CA}">
      <dgm:prSet/>
      <dgm:spPr/>
      <dgm:t>
        <a:bodyPr/>
        <a:lstStyle/>
        <a:p>
          <a:r>
            <a:rPr lang="en-GB" b="0" i="1"/>
            <a:t>Key Characteristics:</a:t>
          </a:r>
          <a:endParaRPr lang="en-US"/>
        </a:p>
      </dgm:t>
    </dgm:pt>
    <dgm:pt modelId="{3D9FB257-097C-4CB0-A29C-74C817157BED}" type="parTrans" cxnId="{67C19C3E-F976-49D0-A4C8-3BE94EC156F2}">
      <dgm:prSet/>
      <dgm:spPr/>
      <dgm:t>
        <a:bodyPr/>
        <a:lstStyle/>
        <a:p>
          <a:endParaRPr lang="en-US"/>
        </a:p>
      </dgm:t>
    </dgm:pt>
    <dgm:pt modelId="{76044033-EF74-4A3E-BE16-7C501CB56BA3}" type="sibTrans" cxnId="{67C19C3E-F976-49D0-A4C8-3BE94EC156F2}">
      <dgm:prSet/>
      <dgm:spPr/>
      <dgm:t>
        <a:bodyPr/>
        <a:lstStyle/>
        <a:p>
          <a:endParaRPr lang="en-US"/>
        </a:p>
      </dgm:t>
    </dgm:pt>
    <dgm:pt modelId="{0CA2EB2C-D935-4D4F-BF24-5987641322D4}">
      <dgm:prSet/>
      <dgm:spPr/>
      <dgm:t>
        <a:bodyPr/>
        <a:lstStyle/>
        <a:p>
          <a:r>
            <a:rPr lang="en-GB" b="1" i="0"/>
            <a:t>Interoperability:</a:t>
          </a:r>
          <a:r>
            <a:rPr lang="en-GB" b="0" i="0"/>
            <a:t> Facilitates seamless communication between diverse systems.</a:t>
          </a:r>
          <a:endParaRPr lang="en-US"/>
        </a:p>
      </dgm:t>
    </dgm:pt>
    <dgm:pt modelId="{0C959BAF-CE20-43E7-AAB2-07608CD4812C}" type="parTrans" cxnId="{08B43D5A-E51C-49F0-A3CE-A60E9746E66B}">
      <dgm:prSet/>
      <dgm:spPr/>
      <dgm:t>
        <a:bodyPr/>
        <a:lstStyle/>
        <a:p>
          <a:endParaRPr lang="en-US"/>
        </a:p>
      </dgm:t>
    </dgm:pt>
    <dgm:pt modelId="{72C6B035-1CC5-4F89-871F-5BD7446440D0}" type="sibTrans" cxnId="{08B43D5A-E51C-49F0-A3CE-A60E9746E66B}">
      <dgm:prSet/>
      <dgm:spPr/>
      <dgm:t>
        <a:bodyPr/>
        <a:lstStyle/>
        <a:p>
          <a:endParaRPr lang="en-US"/>
        </a:p>
      </dgm:t>
    </dgm:pt>
    <dgm:pt modelId="{72C47319-7F00-4C0B-9C43-7C5F62EEC4C3}">
      <dgm:prSet/>
      <dgm:spPr/>
      <dgm:t>
        <a:bodyPr/>
        <a:lstStyle/>
        <a:p>
          <a:r>
            <a:rPr lang="en-GB" b="1" i="0"/>
            <a:t>Reusability:</a:t>
          </a:r>
          <a:r>
            <a:rPr lang="en-GB" b="0" i="0"/>
            <a:t> Encourages the development of modular and reusable code components.</a:t>
          </a:r>
          <a:endParaRPr lang="en-US"/>
        </a:p>
      </dgm:t>
    </dgm:pt>
    <dgm:pt modelId="{A3651F22-AABE-4127-A121-FD64A2CA7BE5}" type="parTrans" cxnId="{01C70C40-0360-419D-B8B2-E1CA4D5CDADE}">
      <dgm:prSet/>
      <dgm:spPr/>
      <dgm:t>
        <a:bodyPr/>
        <a:lstStyle/>
        <a:p>
          <a:endParaRPr lang="en-US"/>
        </a:p>
      </dgm:t>
    </dgm:pt>
    <dgm:pt modelId="{6A443381-13BB-4F33-A5EE-D66143FA7867}" type="sibTrans" cxnId="{01C70C40-0360-419D-B8B2-E1CA4D5CDADE}">
      <dgm:prSet/>
      <dgm:spPr/>
      <dgm:t>
        <a:bodyPr/>
        <a:lstStyle/>
        <a:p>
          <a:endParaRPr lang="en-US"/>
        </a:p>
      </dgm:t>
    </dgm:pt>
    <dgm:pt modelId="{149CFF10-4BB5-4DBF-A04B-A431880EA0C5}">
      <dgm:prSet/>
      <dgm:spPr/>
      <dgm:t>
        <a:bodyPr/>
        <a:lstStyle/>
        <a:p>
          <a:r>
            <a:rPr lang="en-GB" b="1" i="0"/>
            <a:t>Accessibility:</a:t>
          </a:r>
          <a:r>
            <a:rPr lang="en-GB" b="0" i="0"/>
            <a:t> Ensures easy access to data and functionalities over the web.</a:t>
          </a:r>
          <a:endParaRPr lang="en-US"/>
        </a:p>
      </dgm:t>
    </dgm:pt>
    <dgm:pt modelId="{A427577B-0A69-4EA0-9D87-D90D919F3E60}" type="parTrans" cxnId="{E9474945-5903-4D49-9140-6288298283BD}">
      <dgm:prSet/>
      <dgm:spPr/>
      <dgm:t>
        <a:bodyPr/>
        <a:lstStyle/>
        <a:p>
          <a:endParaRPr lang="en-US"/>
        </a:p>
      </dgm:t>
    </dgm:pt>
    <dgm:pt modelId="{7D8497BD-3B0E-4C7E-86A8-049B67B1B6A1}" type="sibTrans" cxnId="{E9474945-5903-4D49-9140-6288298283BD}">
      <dgm:prSet/>
      <dgm:spPr/>
      <dgm:t>
        <a:bodyPr/>
        <a:lstStyle/>
        <a:p>
          <a:endParaRPr lang="en-US"/>
        </a:p>
      </dgm:t>
    </dgm:pt>
    <dgm:pt modelId="{541FFE95-9CFA-4C52-AEDD-F37A8FF64C8F}" type="pres">
      <dgm:prSet presAssocID="{488604C9-2C43-4369-841E-138704577530}" presName="Name0" presStyleCnt="0">
        <dgm:presLayoutVars>
          <dgm:dir/>
          <dgm:animLvl val="lvl"/>
          <dgm:resizeHandles val="exact"/>
        </dgm:presLayoutVars>
      </dgm:prSet>
      <dgm:spPr/>
    </dgm:pt>
    <dgm:pt modelId="{6B3B9CFC-78A1-44AD-98CA-0B5B486672E9}" type="pres">
      <dgm:prSet presAssocID="{6B78C83C-9965-4B8D-B29F-CB5E5B7EB8CA}" presName="boxAndChildren" presStyleCnt="0"/>
      <dgm:spPr/>
    </dgm:pt>
    <dgm:pt modelId="{87ED74E2-6E52-4227-A0C2-3A979BB0A89A}" type="pres">
      <dgm:prSet presAssocID="{6B78C83C-9965-4B8D-B29F-CB5E5B7EB8CA}" presName="parentTextBox" presStyleLbl="node1" presStyleIdx="0" presStyleCnt="2"/>
      <dgm:spPr/>
    </dgm:pt>
    <dgm:pt modelId="{1BF8AF27-D9CC-4244-979C-46DA895BCADD}" type="pres">
      <dgm:prSet presAssocID="{6B78C83C-9965-4B8D-B29F-CB5E5B7EB8CA}" presName="entireBox" presStyleLbl="node1" presStyleIdx="0" presStyleCnt="2"/>
      <dgm:spPr/>
    </dgm:pt>
    <dgm:pt modelId="{B05CD7C8-EF67-4FB2-A1B7-2D1E8F5C6C75}" type="pres">
      <dgm:prSet presAssocID="{6B78C83C-9965-4B8D-B29F-CB5E5B7EB8CA}" presName="descendantBox" presStyleCnt="0"/>
      <dgm:spPr/>
    </dgm:pt>
    <dgm:pt modelId="{56B1118D-A43F-4CBD-86C4-D8525FB486C1}" type="pres">
      <dgm:prSet presAssocID="{0CA2EB2C-D935-4D4F-BF24-5987641322D4}" presName="childTextBox" presStyleLbl="fgAccFollowNode1" presStyleIdx="0" presStyleCnt="3">
        <dgm:presLayoutVars>
          <dgm:bulletEnabled val="1"/>
        </dgm:presLayoutVars>
      </dgm:prSet>
      <dgm:spPr/>
    </dgm:pt>
    <dgm:pt modelId="{4D18318D-1F0E-4218-8E4B-AC685F9EC605}" type="pres">
      <dgm:prSet presAssocID="{72C47319-7F00-4C0B-9C43-7C5F62EEC4C3}" presName="childTextBox" presStyleLbl="fgAccFollowNode1" presStyleIdx="1" presStyleCnt="3">
        <dgm:presLayoutVars>
          <dgm:bulletEnabled val="1"/>
        </dgm:presLayoutVars>
      </dgm:prSet>
      <dgm:spPr/>
    </dgm:pt>
    <dgm:pt modelId="{E35B4192-90EF-45FE-9CE6-329684911174}" type="pres">
      <dgm:prSet presAssocID="{149CFF10-4BB5-4DBF-A04B-A431880EA0C5}" presName="childTextBox" presStyleLbl="fgAccFollowNode1" presStyleIdx="2" presStyleCnt="3">
        <dgm:presLayoutVars>
          <dgm:bulletEnabled val="1"/>
        </dgm:presLayoutVars>
      </dgm:prSet>
      <dgm:spPr/>
    </dgm:pt>
    <dgm:pt modelId="{BBC9F8C3-9471-45AA-8506-E0698C3038AD}" type="pres">
      <dgm:prSet presAssocID="{40256465-FAB0-4BE4-8D62-B65B7F8DB8CB}" presName="sp" presStyleCnt="0"/>
      <dgm:spPr/>
    </dgm:pt>
    <dgm:pt modelId="{A3C35BD6-04B7-4C55-80DE-4F1FA210B282}" type="pres">
      <dgm:prSet presAssocID="{68E03789-80EC-44F4-86FC-DB565DFD2E54}" presName="arrowAndChildren" presStyleCnt="0"/>
      <dgm:spPr/>
    </dgm:pt>
    <dgm:pt modelId="{12DAAC5A-9BC7-47F1-A3D2-B9D196763B90}" type="pres">
      <dgm:prSet presAssocID="{68E03789-80EC-44F4-86FC-DB565DFD2E54}" presName="parentTextArrow" presStyleLbl="node1" presStyleIdx="1" presStyleCnt="2"/>
      <dgm:spPr/>
    </dgm:pt>
  </dgm:ptLst>
  <dgm:cxnLst>
    <dgm:cxn modelId="{CD98650D-4B32-4FC9-AFD4-E10F0F57D5CD}" type="presOf" srcId="{72C47319-7F00-4C0B-9C43-7C5F62EEC4C3}" destId="{4D18318D-1F0E-4218-8E4B-AC685F9EC605}" srcOrd="0" destOrd="0" presId="urn:microsoft.com/office/officeart/2005/8/layout/process4"/>
    <dgm:cxn modelId="{E4E33924-24CE-4E1B-86A1-F42A16219CFA}" type="presOf" srcId="{6B78C83C-9965-4B8D-B29F-CB5E5B7EB8CA}" destId="{1BF8AF27-D9CC-4244-979C-46DA895BCADD}" srcOrd="1" destOrd="0" presId="urn:microsoft.com/office/officeart/2005/8/layout/process4"/>
    <dgm:cxn modelId="{F227AB2C-FC1D-4289-A96F-7165FD0CD52E}" srcId="{488604C9-2C43-4369-841E-138704577530}" destId="{68E03789-80EC-44F4-86FC-DB565DFD2E54}" srcOrd="0" destOrd="0" parTransId="{1C55CC5F-F917-4531-ABAB-423CB239D886}" sibTransId="{40256465-FAB0-4BE4-8D62-B65B7F8DB8CB}"/>
    <dgm:cxn modelId="{90A95D30-5275-49E7-BEBE-8CBA968ADFB8}" type="presOf" srcId="{68E03789-80EC-44F4-86FC-DB565DFD2E54}" destId="{12DAAC5A-9BC7-47F1-A3D2-B9D196763B90}" srcOrd="0" destOrd="0" presId="urn:microsoft.com/office/officeart/2005/8/layout/process4"/>
    <dgm:cxn modelId="{67C19C3E-F976-49D0-A4C8-3BE94EC156F2}" srcId="{488604C9-2C43-4369-841E-138704577530}" destId="{6B78C83C-9965-4B8D-B29F-CB5E5B7EB8CA}" srcOrd="1" destOrd="0" parTransId="{3D9FB257-097C-4CB0-A29C-74C817157BED}" sibTransId="{76044033-EF74-4A3E-BE16-7C501CB56BA3}"/>
    <dgm:cxn modelId="{01C70C40-0360-419D-B8B2-E1CA4D5CDADE}" srcId="{6B78C83C-9965-4B8D-B29F-CB5E5B7EB8CA}" destId="{72C47319-7F00-4C0B-9C43-7C5F62EEC4C3}" srcOrd="1" destOrd="0" parTransId="{A3651F22-AABE-4127-A121-FD64A2CA7BE5}" sibTransId="{6A443381-13BB-4F33-A5EE-D66143FA7867}"/>
    <dgm:cxn modelId="{E9474945-5903-4D49-9140-6288298283BD}" srcId="{6B78C83C-9965-4B8D-B29F-CB5E5B7EB8CA}" destId="{149CFF10-4BB5-4DBF-A04B-A431880EA0C5}" srcOrd="2" destOrd="0" parTransId="{A427577B-0A69-4EA0-9D87-D90D919F3E60}" sibTransId="{7D8497BD-3B0E-4C7E-86A8-049B67B1B6A1}"/>
    <dgm:cxn modelId="{2A80FC58-E64A-42E0-A457-823FD39E1916}" type="presOf" srcId="{488604C9-2C43-4369-841E-138704577530}" destId="{541FFE95-9CFA-4C52-AEDD-F37A8FF64C8F}" srcOrd="0" destOrd="0" presId="urn:microsoft.com/office/officeart/2005/8/layout/process4"/>
    <dgm:cxn modelId="{08B43D5A-E51C-49F0-A3CE-A60E9746E66B}" srcId="{6B78C83C-9965-4B8D-B29F-CB5E5B7EB8CA}" destId="{0CA2EB2C-D935-4D4F-BF24-5987641322D4}" srcOrd="0" destOrd="0" parTransId="{0C959BAF-CE20-43E7-AAB2-07608CD4812C}" sibTransId="{72C6B035-1CC5-4F89-871F-5BD7446440D0}"/>
    <dgm:cxn modelId="{AAF4A591-6717-46EF-AE0A-B66625462BEA}" type="presOf" srcId="{6B78C83C-9965-4B8D-B29F-CB5E5B7EB8CA}" destId="{87ED74E2-6E52-4227-A0C2-3A979BB0A89A}" srcOrd="0" destOrd="0" presId="urn:microsoft.com/office/officeart/2005/8/layout/process4"/>
    <dgm:cxn modelId="{D77A71A1-0BCF-49C7-A2B8-EB659C055E37}" type="presOf" srcId="{0CA2EB2C-D935-4D4F-BF24-5987641322D4}" destId="{56B1118D-A43F-4CBD-86C4-D8525FB486C1}" srcOrd="0" destOrd="0" presId="urn:microsoft.com/office/officeart/2005/8/layout/process4"/>
    <dgm:cxn modelId="{6183DBB4-124C-466A-9971-8DA32904EDE7}" type="presOf" srcId="{149CFF10-4BB5-4DBF-A04B-A431880EA0C5}" destId="{E35B4192-90EF-45FE-9CE6-329684911174}" srcOrd="0" destOrd="0" presId="urn:microsoft.com/office/officeart/2005/8/layout/process4"/>
    <dgm:cxn modelId="{CAC85D4E-CD4F-46DB-B907-276899D83E42}" type="presParOf" srcId="{541FFE95-9CFA-4C52-AEDD-F37A8FF64C8F}" destId="{6B3B9CFC-78A1-44AD-98CA-0B5B486672E9}" srcOrd="0" destOrd="0" presId="urn:microsoft.com/office/officeart/2005/8/layout/process4"/>
    <dgm:cxn modelId="{55944966-432E-41C3-8760-C72E0696BBD9}" type="presParOf" srcId="{6B3B9CFC-78A1-44AD-98CA-0B5B486672E9}" destId="{87ED74E2-6E52-4227-A0C2-3A979BB0A89A}" srcOrd="0" destOrd="0" presId="urn:microsoft.com/office/officeart/2005/8/layout/process4"/>
    <dgm:cxn modelId="{6BEDD46A-B894-4BB1-B225-26EBBB5243E4}" type="presParOf" srcId="{6B3B9CFC-78A1-44AD-98CA-0B5B486672E9}" destId="{1BF8AF27-D9CC-4244-979C-46DA895BCADD}" srcOrd="1" destOrd="0" presId="urn:microsoft.com/office/officeart/2005/8/layout/process4"/>
    <dgm:cxn modelId="{71D16434-48DA-4634-8E37-5CEF13D7E611}" type="presParOf" srcId="{6B3B9CFC-78A1-44AD-98CA-0B5B486672E9}" destId="{B05CD7C8-EF67-4FB2-A1B7-2D1E8F5C6C75}" srcOrd="2" destOrd="0" presId="urn:microsoft.com/office/officeart/2005/8/layout/process4"/>
    <dgm:cxn modelId="{19AF12DA-B504-4D1A-B30A-C1CD2291BCEB}" type="presParOf" srcId="{B05CD7C8-EF67-4FB2-A1B7-2D1E8F5C6C75}" destId="{56B1118D-A43F-4CBD-86C4-D8525FB486C1}" srcOrd="0" destOrd="0" presId="urn:microsoft.com/office/officeart/2005/8/layout/process4"/>
    <dgm:cxn modelId="{A9DE3F23-69A2-4993-B8B0-C654903E2716}" type="presParOf" srcId="{B05CD7C8-EF67-4FB2-A1B7-2D1E8F5C6C75}" destId="{4D18318D-1F0E-4218-8E4B-AC685F9EC605}" srcOrd="1" destOrd="0" presId="urn:microsoft.com/office/officeart/2005/8/layout/process4"/>
    <dgm:cxn modelId="{A2F27BEE-7DB0-4C46-8D83-A0A392124F8F}" type="presParOf" srcId="{B05CD7C8-EF67-4FB2-A1B7-2D1E8F5C6C75}" destId="{E35B4192-90EF-45FE-9CE6-329684911174}" srcOrd="2" destOrd="0" presId="urn:microsoft.com/office/officeart/2005/8/layout/process4"/>
    <dgm:cxn modelId="{39438C6D-8E29-4B0B-9CEC-6F5A50D379B2}" type="presParOf" srcId="{541FFE95-9CFA-4C52-AEDD-F37A8FF64C8F}" destId="{BBC9F8C3-9471-45AA-8506-E0698C3038AD}" srcOrd="1" destOrd="0" presId="urn:microsoft.com/office/officeart/2005/8/layout/process4"/>
    <dgm:cxn modelId="{2A320420-A6A7-4931-AABE-FCDED60AF590}" type="presParOf" srcId="{541FFE95-9CFA-4C52-AEDD-F37A8FF64C8F}" destId="{A3C35BD6-04B7-4C55-80DE-4F1FA210B282}" srcOrd="2" destOrd="0" presId="urn:microsoft.com/office/officeart/2005/8/layout/process4"/>
    <dgm:cxn modelId="{3E3A86C8-F785-4C30-A1DC-1C02B5D8D915}" type="presParOf" srcId="{A3C35BD6-04B7-4C55-80DE-4F1FA210B282}" destId="{12DAAC5A-9BC7-47F1-A3D2-B9D196763B9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1FAAA0-EB9D-4352-8793-318CEB8230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144717B-ADB4-4AD9-8218-25C60E732BE0}">
      <dgm:prSet/>
      <dgm:spPr/>
      <dgm:t>
        <a:bodyPr/>
        <a:lstStyle/>
        <a:p>
          <a:pPr>
            <a:lnSpc>
              <a:spcPct val="100000"/>
            </a:lnSpc>
          </a:pPr>
          <a:r>
            <a:rPr lang="en-GB" b="1"/>
            <a:t>Discoverability refers to the ability to find and locate web services efficiently.</a:t>
          </a:r>
          <a:endParaRPr lang="en-US"/>
        </a:p>
      </dgm:t>
    </dgm:pt>
    <dgm:pt modelId="{0D77E82E-E0E8-4E1E-B5E4-EECDA146851B}" type="parTrans" cxnId="{C43EDF85-BEAC-417E-B2E7-2220075FBF57}">
      <dgm:prSet/>
      <dgm:spPr/>
      <dgm:t>
        <a:bodyPr/>
        <a:lstStyle/>
        <a:p>
          <a:endParaRPr lang="en-US"/>
        </a:p>
      </dgm:t>
    </dgm:pt>
    <dgm:pt modelId="{751DA413-37F8-493D-BD28-786D522E7EB0}" type="sibTrans" cxnId="{C43EDF85-BEAC-417E-B2E7-2220075FBF57}">
      <dgm:prSet/>
      <dgm:spPr/>
      <dgm:t>
        <a:bodyPr/>
        <a:lstStyle/>
        <a:p>
          <a:endParaRPr lang="en-US"/>
        </a:p>
      </dgm:t>
    </dgm:pt>
    <dgm:pt modelId="{7FEA4033-142B-481A-83BC-B930AA08FDCB}">
      <dgm:prSet/>
      <dgm:spPr/>
      <dgm:t>
        <a:bodyPr/>
        <a:lstStyle/>
        <a:p>
          <a:pPr>
            <a:lnSpc>
              <a:spcPct val="100000"/>
            </a:lnSpc>
          </a:pPr>
          <a:r>
            <a:rPr lang="en-GB" b="1" i="0"/>
            <a:t>Methods for discovering and locating services:</a:t>
          </a:r>
          <a:r>
            <a:rPr lang="en-GB" b="0" i="0"/>
            <a:t> Various methods, such as service directories, registries, and standardized protocols, are employed to discover and locate web services within a network.</a:t>
          </a:r>
          <a:endParaRPr lang="en-US"/>
        </a:p>
      </dgm:t>
    </dgm:pt>
    <dgm:pt modelId="{50F5D4A5-EBBD-4783-B9CA-193FC2476EFF}" type="parTrans" cxnId="{43313BBA-6654-4951-BBD3-D26A1DDA3B9F}">
      <dgm:prSet/>
      <dgm:spPr/>
      <dgm:t>
        <a:bodyPr/>
        <a:lstStyle/>
        <a:p>
          <a:endParaRPr lang="en-US"/>
        </a:p>
      </dgm:t>
    </dgm:pt>
    <dgm:pt modelId="{D84190BD-7E06-4CAD-AF44-D3EE673BE26F}" type="sibTrans" cxnId="{43313BBA-6654-4951-BBD3-D26A1DDA3B9F}">
      <dgm:prSet/>
      <dgm:spPr/>
      <dgm:t>
        <a:bodyPr/>
        <a:lstStyle/>
        <a:p>
          <a:endParaRPr lang="en-US"/>
        </a:p>
      </dgm:t>
    </dgm:pt>
    <dgm:pt modelId="{F52FC782-4C33-48FD-9EA2-5717A7803083}">
      <dgm:prSet/>
      <dgm:spPr/>
      <dgm:t>
        <a:bodyPr/>
        <a:lstStyle/>
        <a:p>
          <a:pPr>
            <a:lnSpc>
              <a:spcPct val="100000"/>
            </a:lnSpc>
          </a:pPr>
          <a:r>
            <a:rPr lang="en-GB" b="1" i="0"/>
            <a:t>Importance of service directories and registries:</a:t>
          </a:r>
          <a:r>
            <a:rPr lang="en-GB" b="0" i="0"/>
            <a:t> Centralized repositories, like service directories and registries, play a crucial role in facilitating the discovery process. They provide a structured way for services to be cataloged and accessed.</a:t>
          </a:r>
          <a:endParaRPr lang="en-US"/>
        </a:p>
      </dgm:t>
    </dgm:pt>
    <dgm:pt modelId="{618BDD85-F855-40C9-BD36-2ABDEA1034D1}" type="parTrans" cxnId="{40B25AE5-438A-4A29-856A-37A7F17029E7}">
      <dgm:prSet/>
      <dgm:spPr/>
      <dgm:t>
        <a:bodyPr/>
        <a:lstStyle/>
        <a:p>
          <a:endParaRPr lang="en-US"/>
        </a:p>
      </dgm:t>
    </dgm:pt>
    <dgm:pt modelId="{E2177218-BC4D-492B-BE01-8A83C703A90B}" type="sibTrans" cxnId="{40B25AE5-438A-4A29-856A-37A7F17029E7}">
      <dgm:prSet/>
      <dgm:spPr/>
      <dgm:t>
        <a:bodyPr/>
        <a:lstStyle/>
        <a:p>
          <a:endParaRPr lang="en-US"/>
        </a:p>
      </dgm:t>
    </dgm:pt>
    <dgm:pt modelId="{94339183-AC14-46CE-905E-7C79EFA75145}" type="pres">
      <dgm:prSet presAssocID="{6C1FAAA0-EB9D-4352-8793-318CEB8230B4}" presName="root" presStyleCnt="0">
        <dgm:presLayoutVars>
          <dgm:dir/>
          <dgm:resizeHandles val="exact"/>
        </dgm:presLayoutVars>
      </dgm:prSet>
      <dgm:spPr/>
    </dgm:pt>
    <dgm:pt modelId="{5D1363B1-1512-4B4F-A44B-AA23A0A826C6}" type="pres">
      <dgm:prSet presAssocID="{C144717B-ADB4-4AD9-8218-25C60E732BE0}" presName="compNode" presStyleCnt="0"/>
      <dgm:spPr/>
    </dgm:pt>
    <dgm:pt modelId="{0E7ECE1A-FCD1-4F2B-B863-1ACE6E91903F}" type="pres">
      <dgm:prSet presAssocID="{C144717B-ADB4-4AD9-8218-25C60E732BE0}" presName="bgRect" presStyleLbl="bgShp" presStyleIdx="0" presStyleCnt="3"/>
      <dgm:spPr/>
    </dgm:pt>
    <dgm:pt modelId="{40546F7E-AE33-4E6A-88CA-A6543C4D0DB1}" type="pres">
      <dgm:prSet presAssocID="{C144717B-ADB4-4AD9-8218-25C60E732B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44AA7F92-BFB2-45FE-983A-438028D276BF}" type="pres">
      <dgm:prSet presAssocID="{C144717B-ADB4-4AD9-8218-25C60E732BE0}" presName="spaceRect" presStyleCnt="0"/>
      <dgm:spPr/>
    </dgm:pt>
    <dgm:pt modelId="{426AF169-AE56-45B4-9690-257AC689FCE8}" type="pres">
      <dgm:prSet presAssocID="{C144717B-ADB4-4AD9-8218-25C60E732BE0}" presName="parTx" presStyleLbl="revTx" presStyleIdx="0" presStyleCnt="3">
        <dgm:presLayoutVars>
          <dgm:chMax val="0"/>
          <dgm:chPref val="0"/>
        </dgm:presLayoutVars>
      </dgm:prSet>
      <dgm:spPr/>
    </dgm:pt>
    <dgm:pt modelId="{623CFF86-FB96-482C-8412-029DE9DA2195}" type="pres">
      <dgm:prSet presAssocID="{751DA413-37F8-493D-BD28-786D522E7EB0}" presName="sibTrans" presStyleCnt="0"/>
      <dgm:spPr/>
    </dgm:pt>
    <dgm:pt modelId="{A6EB0031-B0EC-413C-AF9F-09F6B77B4BE7}" type="pres">
      <dgm:prSet presAssocID="{7FEA4033-142B-481A-83BC-B930AA08FDCB}" presName="compNode" presStyleCnt="0"/>
      <dgm:spPr/>
    </dgm:pt>
    <dgm:pt modelId="{E5DDECFF-5160-4C70-A3F6-8CA7135DDBA6}" type="pres">
      <dgm:prSet presAssocID="{7FEA4033-142B-481A-83BC-B930AA08FDCB}" presName="bgRect" presStyleLbl="bgShp" presStyleIdx="1" presStyleCnt="3"/>
      <dgm:spPr/>
    </dgm:pt>
    <dgm:pt modelId="{9C22A1EF-16D3-45F3-AA17-201AFFB8072D}" type="pres">
      <dgm:prSet presAssocID="{7FEA4033-142B-481A-83BC-B930AA08FD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683748F9-C51E-4023-8789-01244374032F}" type="pres">
      <dgm:prSet presAssocID="{7FEA4033-142B-481A-83BC-B930AA08FDCB}" presName="spaceRect" presStyleCnt="0"/>
      <dgm:spPr/>
    </dgm:pt>
    <dgm:pt modelId="{9EB8CBF6-956C-4D90-9985-8237294412AD}" type="pres">
      <dgm:prSet presAssocID="{7FEA4033-142B-481A-83BC-B930AA08FDCB}" presName="parTx" presStyleLbl="revTx" presStyleIdx="1" presStyleCnt="3">
        <dgm:presLayoutVars>
          <dgm:chMax val="0"/>
          <dgm:chPref val="0"/>
        </dgm:presLayoutVars>
      </dgm:prSet>
      <dgm:spPr/>
    </dgm:pt>
    <dgm:pt modelId="{A01586C8-A3B8-4072-86F9-1DA4649207FB}" type="pres">
      <dgm:prSet presAssocID="{D84190BD-7E06-4CAD-AF44-D3EE673BE26F}" presName="sibTrans" presStyleCnt="0"/>
      <dgm:spPr/>
    </dgm:pt>
    <dgm:pt modelId="{1D749C36-BFF2-4950-A490-D634D358CA0A}" type="pres">
      <dgm:prSet presAssocID="{F52FC782-4C33-48FD-9EA2-5717A7803083}" presName="compNode" presStyleCnt="0"/>
      <dgm:spPr/>
    </dgm:pt>
    <dgm:pt modelId="{7582022F-DCB8-419F-827F-63DC6E2771A9}" type="pres">
      <dgm:prSet presAssocID="{F52FC782-4C33-48FD-9EA2-5717A7803083}" presName="bgRect" presStyleLbl="bgShp" presStyleIdx="2" presStyleCnt="3"/>
      <dgm:spPr/>
    </dgm:pt>
    <dgm:pt modelId="{ABD04CF1-F16A-4E7D-8449-5538FE45F2C2}" type="pres">
      <dgm:prSet presAssocID="{F52FC782-4C33-48FD-9EA2-5717A78030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9684A622-25D3-43AF-BBD7-2D06A7D2DDD3}" type="pres">
      <dgm:prSet presAssocID="{F52FC782-4C33-48FD-9EA2-5717A7803083}" presName="spaceRect" presStyleCnt="0"/>
      <dgm:spPr/>
    </dgm:pt>
    <dgm:pt modelId="{8ED6338F-21BF-4FE5-84FD-3B68797B9BFA}" type="pres">
      <dgm:prSet presAssocID="{F52FC782-4C33-48FD-9EA2-5717A7803083}" presName="parTx" presStyleLbl="revTx" presStyleIdx="2" presStyleCnt="3">
        <dgm:presLayoutVars>
          <dgm:chMax val="0"/>
          <dgm:chPref val="0"/>
        </dgm:presLayoutVars>
      </dgm:prSet>
      <dgm:spPr/>
    </dgm:pt>
  </dgm:ptLst>
  <dgm:cxnLst>
    <dgm:cxn modelId="{281A8952-BFFD-48B3-A8F8-6B9CE5C1037C}" type="presOf" srcId="{7FEA4033-142B-481A-83BC-B930AA08FDCB}" destId="{9EB8CBF6-956C-4D90-9985-8237294412AD}" srcOrd="0" destOrd="0" presId="urn:microsoft.com/office/officeart/2018/2/layout/IconVerticalSolidList"/>
    <dgm:cxn modelId="{C43EDF85-BEAC-417E-B2E7-2220075FBF57}" srcId="{6C1FAAA0-EB9D-4352-8793-318CEB8230B4}" destId="{C144717B-ADB4-4AD9-8218-25C60E732BE0}" srcOrd="0" destOrd="0" parTransId="{0D77E82E-E0E8-4E1E-B5E4-EECDA146851B}" sibTransId="{751DA413-37F8-493D-BD28-786D522E7EB0}"/>
    <dgm:cxn modelId="{43313BBA-6654-4951-BBD3-D26A1DDA3B9F}" srcId="{6C1FAAA0-EB9D-4352-8793-318CEB8230B4}" destId="{7FEA4033-142B-481A-83BC-B930AA08FDCB}" srcOrd="1" destOrd="0" parTransId="{50F5D4A5-EBBD-4783-B9CA-193FC2476EFF}" sibTransId="{D84190BD-7E06-4CAD-AF44-D3EE673BE26F}"/>
    <dgm:cxn modelId="{B9797CBE-2DA1-4B15-8D46-FB85072B5FC0}" type="presOf" srcId="{C144717B-ADB4-4AD9-8218-25C60E732BE0}" destId="{426AF169-AE56-45B4-9690-257AC689FCE8}" srcOrd="0" destOrd="0" presId="urn:microsoft.com/office/officeart/2018/2/layout/IconVerticalSolidList"/>
    <dgm:cxn modelId="{A77397C9-6EEE-46BB-AD2D-0ED0B9C9643B}" type="presOf" srcId="{6C1FAAA0-EB9D-4352-8793-318CEB8230B4}" destId="{94339183-AC14-46CE-905E-7C79EFA75145}" srcOrd="0" destOrd="0" presId="urn:microsoft.com/office/officeart/2018/2/layout/IconVerticalSolidList"/>
    <dgm:cxn modelId="{803F1FCD-6F8D-4C0B-81EC-3F975770DED1}" type="presOf" srcId="{F52FC782-4C33-48FD-9EA2-5717A7803083}" destId="{8ED6338F-21BF-4FE5-84FD-3B68797B9BFA}" srcOrd="0" destOrd="0" presId="urn:microsoft.com/office/officeart/2018/2/layout/IconVerticalSolidList"/>
    <dgm:cxn modelId="{40B25AE5-438A-4A29-856A-37A7F17029E7}" srcId="{6C1FAAA0-EB9D-4352-8793-318CEB8230B4}" destId="{F52FC782-4C33-48FD-9EA2-5717A7803083}" srcOrd="2" destOrd="0" parTransId="{618BDD85-F855-40C9-BD36-2ABDEA1034D1}" sibTransId="{E2177218-BC4D-492B-BE01-8A83C703A90B}"/>
    <dgm:cxn modelId="{BB9121A2-893F-464D-BD79-C42C4153D756}" type="presParOf" srcId="{94339183-AC14-46CE-905E-7C79EFA75145}" destId="{5D1363B1-1512-4B4F-A44B-AA23A0A826C6}" srcOrd="0" destOrd="0" presId="urn:microsoft.com/office/officeart/2018/2/layout/IconVerticalSolidList"/>
    <dgm:cxn modelId="{ED25DFB7-93AB-4E93-A0BC-440E9E6407C1}" type="presParOf" srcId="{5D1363B1-1512-4B4F-A44B-AA23A0A826C6}" destId="{0E7ECE1A-FCD1-4F2B-B863-1ACE6E91903F}" srcOrd="0" destOrd="0" presId="urn:microsoft.com/office/officeart/2018/2/layout/IconVerticalSolidList"/>
    <dgm:cxn modelId="{8C98A214-6BD7-4F9E-8D90-89B538C65FFD}" type="presParOf" srcId="{5D1363B1-1512-4B4F-A44B-AA23A0A826C6}" destId="{40546F7E-AE33-4E6A-88CA-A6543C4D0DB1}" srcOrd="1" destOrd="0" presId="urn:microsoft.com/office/officeart/2018/2/layout/IconVerticalSolidList"/>
    <dgm:cxn modelId="{E7749B02-33FD-4E1E-9A99-41A4178E35B5}" type="presParOf" srcId="{5D1363B1-1512-4B4F-A44B-AA23A0A826C6}" destId="{44AA7F92-BFB2-45FE-983A-438028D276BF}" srcOrd="2" destOrd="0" presId="urn:microsoft.com/office/officeart/2018/2/layout/IconVerticalSolidList"/>
    <dgm:cxn modelId="{C44166C5-D2D0-40DD-80EE-A8B231526E0C}" type="presParOf" srcId="{5D1363B1-1512-4B4F-A44B-AA23A0A826C6}" destId="{426AF169-AE56-45B4-9690-257AC689FCE8}" srcOrd="3" destOrd="0" presId="urn:microsoft.com/office/officeart/2018/2/layout/IconVerticalSolidList"/>
    <dgm:cxn modelId="{BEFEA662-2CC8-4842-AC6A-0387E18F7284}" type="presParOf" srcId="{94339183-AC14-46CE-905E-7C79EFA75145}" destId="{623CFF86-FB96-482C-8412-029DE9DA2195}" srcOrd="1" destOrd="0" presId="urn:microsoft.com/office/officeart/2018/2/layout/IconVerticalSolidList"/>
    <dgm:cxn modelId="{2DD38870-0884-432D-BFD8-510C62DD6574}" type="presParOf" srcId="{94339183-AC14-46CE-905E-7C79EFA75145}" destId="{A6EB0031-B0EC-413C-AF9F-09F6B77B4BE7}" srcOrd="2" destOrd="0" presId="urn:microsoft.com/office/officeart/2018/2/layout/IconVerticalSolidList"/>
    <dgm:cxn modelId="{D30A9AC0-C54F-4BB6-B9C9-4C2A8F14E9B1}" type="presParOf" srcId="{A6EB0031-B0EC-413C-AF9F-09F6B77B4BE7}" destId="{E5DDECFF-5160-4C70-A3F6-8CA7135DDBA6}" srcOrd="0" destOrd="0" presId="urn:microsoft.com/office/officeart/2018/2/layout/IconVerticalSolidList"/>
    <dgm:cxn modelId="{471349B2-702B-424D-93DE-08B9DDA504A0}" type="presParOf" srcId="{A6EB0031-B0EC-413C-AF9F-09F6B77B4BE7}" destId="{9C22A1EF-16D3-45F3-AA17-201AFFB8072D}" srcOrd="1" destOrd="0" presId="urn:microsoft.com/office/officeart/2018/2/layout/IconVerticalSolidList"/>
    <dgm:cxn modelId="{E4740A9A-597B-438A-B945-F055FFC97BB8}" type="presParOf" srcId="{A6EB0031-B0EC-413C-AF9F-09F6B77B4BE7}" destId="{683748F9-C51E-4023-8789-01244374032F}" srcOrd="2" destOrd="0" presId="urn:microsoft.com/office/officeart/2018/2/layout/IconVerticalSolidList"/>
    <dgm:cxn modelId="{C6B3B536-8407-4846-B088-50C8F0B2D0C0}" type="presParOf" srcId="{A6EB0031-B0EC-413C-AF9F-09F6B77B4BE7}" destId="{9EB8CBF6-956C-4D90-9985-8237294412AD}" srcOrd="3" destOrd="0" presId="urn:microsoft.com/office/officeart/2018/2/layout/IconVerticalSolidList"/>
    <dgm:cxn modelId="{5DDE3166-2DEE-41C5-B80A-3170097565B8}" type="presParOf" srcId="{94339183-AC14-46CE-905E-7C79EFA75145}" destId="{A01586C8-A3B8-4072-86F9-1DA4649207FB}" srcOrd="3" destOrd="0" presId="urn:microsoft.com/office/officeart/2018/2/layout/IconVerticalSolidList"/>
    <dgm:cxn modelId="{AB948DFB-870C-4091-9D6A-508563822552}" type="presParOf" srcId="{94339183-AC14-46CE-905E-7C79EFA75145}" destId="{1D749C36-BFF2-4950-A490-D634D358CA0A}" srcOrd="4" destOrd="0" presId="urn:microsoft.com/office/officeart/2018/2/layout/IconVerticalSolidList"/>
    <dgm:cxn modelId="{FF89D9A3-37D8-4521-9937-31855A5B5F32}" type="presParOf" srcId="{1D749C36-BFF2-4950-A490-D634D358CA0A}" destId="{7582022F-DCB8-419F-827F-63DC6E2771A9}" srcOrd="0" destOrd="0" presId="urn:microsoft.com/office/officeart/2018/2/layout/IconVerticalSolidList"/>
    <dgm:cxn modelId="{1AD2DE11-D7BF-4B73-AB09-F264B4DC7A63}" type="presParOf" srcId="{1D749C36-BFF2-4950-A490-D634D358CA0A}" destId="{ABD04CF1-F16A-4E7D-8449-5538FE45F2C2}" srcOrd="1" destOrd="0" presId="urn:microsoft.com/office/officeart/2018/2/layout/IconVerticalSolidList"/>
    <dgm:cxn modelId="{A7B64787-F47E-48B2-A7EC-C8880C5BAEDD}" type="presParOf" srcId="{1D749C36-BFF2-4950-A490-D634D358CA0A}" destId="{9684A622-25D3-43AF-BBD7-2D06A7D2DDD3}" srcOrd="2" destOrd="0" presId="urn:microsoft.com/office/officeart/2018/2/layout/IconVerticalSolidList"/>
    <dgm:cxn modelId="{3765C87E-C64F-445D-A0D8-A0D24018518B}" type="presParOf" srcId="{1D749C36-BFF2-4950-A490-D634D358CA0A}" destId="{8ED6338F-21BF-4FE5-84FD-3B68797B9B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8FAF1A-DAB0-42B1-8E8C-8CE869F0B28C}" type="doc">
      <dgm:prSet loTypeId="urn:microsoft.com/office/officeart/2018/2/layout/IconVerticalSolidList" loCatId="icon" qsTypeId="urn:microsoft.com/office/officeart/2005/8/quickstyle/3d2" qsCatId="3D" csTypeId="urn:microsoft.com/office/officeart/2005/8/colors/colorful1" csCatId="colorful" phldr="1"/>
      <dgm:spPr/>
      <dgm:t>
        <a:bodyPr/>
        <a:lstStyle/>
        <a:p>
          <a:endParaRPr lang="en-US"/>
        </a:p>
      </dgm:t>
    </dgm:pt>
    <dgm:pt modelId="{6D841F16-33DC-4C9F-B5E8-045793ABBBCF}">
      <dgm:prSet/>
      <dgm:spPr/>
      <dgm:t>
        <a:bodyPr/>
        <a:lstStyle/>
        <a:p>
          <a:pPr>
            <a:lnSpc>
              <a:spcPct val="100000"/>
            </a:lnSpc>
          </a:pPr>
          <a:r>
            <a:rPr lang="en-GB" dirty="0"/>
            <a:t>Imagine you're building a website that compares flights from various airlines to find the best deals for users. </a:t>
          </a:r>
          <a:endParaRPr lang="en-US" dirty="0"/>
        </a:p>
      </dgm:t>
    </dgm:pt>
    <dgm:pt modelId="{22CEC467-1B74-42A2-938A-B27258EF0B21}" type="parTrans" cxnId="{B445CDF5-AB84-4EA8-B666-A51A8A28218F}">
      <dgm:prSet/>
      <dgm:spPr/>
      <dgm:t>
        <a:bodyPr/>
        <a:lstStyle/>
        <a:p>
          <a:endParaRPr lang="en-US"/>
        </a:p>
      </dgm:t>
    </dgm:pt>
    <dgm:pt modelId="{163E22FD-FCCB-4B02-B1BF-1F9F96D68E18}" type="sibTrans" cxnId="{B445CDF5-AB84-4EA8-B666-A51A8A28218F}">
      <dgm:prSet/>
      <dgm:spPr/>
      <dgm:t>
        <a:bodyPr/>
        <a:lstStyle/>
        <a:p>
          <a:endParaRPr lang="en-US"/>
        </a:p>
      </dgm:t>
    </dgm:pt>
    <dgm:pt modelId="{C898712D-1ACF-4047-B476-6675DC3A6C89}">
      <dgm:prSet/>
      <dgm:spPr/>
      <dgm:t>
        <a:bodyPr/>
        <a:lstStyle/>
        <a:p>
          <a:pPr>
            <a:lnSpc>
              <a:spcPct val="100000"/>
            </a:lnSpc>
          </a:pPr>
          <a:r>
            <a:rPr lang="en-GB"/>
            <a:t>Here's how discoverability of relevant web services is essential:</a:t>
          </a:r>
          <a:endParaRPr lang="en-US"/>
        </a:p>
      </dgm:t>
    </dgm:pt>
    <dgm:pt modelId="{0BBA924D-6AC0-4EA5-9709-249336C260F1}" type="parTrans" cxnId="{792B4EF6-59B2-4E4A-89EF-4C5E871AAF29}">
      <dgm:prSet/>
      <dgm:spPr/>
      <dgm:t>
        <a:bodyPr/>
        <a:lstStyle/>
        <a:p>
          <a:endParaRPr lang="en-US"/>
        </a:p>
      </dgm:t>
    </dgm:pt>
    <dgm:pt modelId="{4F658488-5A70-4081-BAFD-850B8EB8BC62}" type="sibTrans" cxnId="{792B4EF6-59B2-4E4A-89EF-4C5E871AAF29}">
      <dgm:prSet/>
      <dgm:spPr/>
      <dgm:t>
        <a:bodyPr/>
        <a:lstStyle/>
        <a:p>
          <a:endParaRPr lang="en-US"/>
        </a:p>
      </dgm:t>
    </dgm:pt>
    <dgm:pt modelId="{E618E6A2-1A15-4DF6-9926-5A0DEBF2340A}">
      <dgm:prSet/>
      <dgm:spPr/>
      <dgm:t>
        <a:bodyPr/>
        <a:lstStyle/>
        <a:p>
          <a:pPr>
            <a:lnSpc>
              <a:spcPct val="100000"/>
            </a:lnSpc>
          </a:pPr>
          <a:r>
            <a:rPr lang="en-GB" dirty="0"/>
            <a:t>Finding Airline Web Services</a:t>
          </a:r>
          <a:endParaRPr lang="en-US" dirty="0"/>
        </a:p>
      </dgm:t>
    </dgm:pt>
    <dgm:pt modelId="{A74D435C-0ADA-47CA-8375-369B14524FA3}" type="parTrans" cxnId="{6E5C4F7A-C1D9-4CEE-9BD1-B0C9BD8D9E79}">
      <dgm:prSet/>
      <dgm:spPr/>
      <dgm:t>
        <a:bodyPr/>
        <a:lstStyle/>
        <a:p>
          <a:endParaRPr lang="en-US"/>
        </a:p>
      </dgm:t>
    </dgm:pt>
    <dgm:pt modelId="{6E634707-0B2A-4853-8967-BD36791683EA}" type="sibTrans" cxnId="{6E5C4F7A-C1D9-4CEE-9BD1-B0C9BD8D9E79}">
      <dgm:prSet/>
      <dgm:spPr/>
      <dgm:t>
        <a:bodyPr/>
        <a:lstStyle/>
        <a:p>
          <a:endParaRPr lang="en-US"/>
        </a:p>
      </dgm:t>
    </dgm:pt>
    <dgm:pt modelId="{D633757A-1EF9-4FEF-B87E-BC234DC01523}">
      <dgm:prSet/>
      <dgm:spPr/>
      <dgm:t>
        <a:bodyPr/>
        <a:lstStyle/>
        <a:p>
          <a:pPr>
            <a:lnSpc>
              <a:spcPct val="100000"/>
            </a:lnSpc>
          </a:pPr>
          <a:r>
            <a:rPr lang="en-GB" b="1"/>
            <a:t>Solutions for Discoverability?</a:t>
          </a:r>
          <a:endParaRPr lang="en-US" b="1" dirty="0"/>
        </a:p>
      </dgm:t>
    </dgm:pt>
    <dgm:pt modelId="{5F2BBFF8-647E-489A-B8E4-2B8B47DC33E6}" type="parTrans" cxnId="{A7559812-D4DD-4D2B-A918-9EB958AA7ACB}">
      <dgm:prSet/>
      <dgm:spPr/>
      <dgm:t>
        <a:bodyPr/>
        <a:lstStyle/>
        <a:p>
          <a:endParaRPr lang="en-US"/>
        </a:p>
      </dgm:t>
    </dgm:pt>
    <dgm:pt modelId="{78B52ED9-2BA7-43FE-A239-FF27D7A0BFCF}" type="sibTrans" cxnId="{A7559812-D4DD-4D2B-A918-9EB958AA7ACB}">
      <dgm:prSet/>
      <dgm:spPr/>
      <dgm:t>
        <a:bodyPr/>
        <a:lstStyle/>
        <a:p>
          <a:endParaRPr lang="en-US"/>
        </a:p>
      </dgm:t>
    </dgm:pt>
    <dgm:pt modelId="{74EF9CA6-BD38-43E4-B1A7-21B70992E04E}" type="pres">
      <dgm:prSet presAssocID="{A58FAF1A-DAB0-42B1-8E8C-8CE869F0B28C}" presName="root" presStyleCnt="0">
        <dgm:presLayoutVars>
          <dgm:dir/>
          <dgm:resizeHandles val="exact"/>
        </dgm:presLayoutVars>
      </dgm:prSet>
      <dgm:spPr/>
    </dgm:pt>
    <dgm:pt modelId="{97DB4AA1-1CE9-4106-8E2D-D285792E3B81}" type="pres">
      <dgm:prSet presAssocID="{6D841F16-33DC-4C9F-B5E8-045793ABBBCF}" presName="compNode" presStyleCnt="0"/>
      <dgm:spPr/>
    </dgm:pt>
    <dgm:pt modelId="{89FCDBA3-53C8-4A7B-BABB-7143B1DCAF22}" type="pres">
      <dgm:prSet presAssocID="{6D841F16-33DC-4C9F-B5E8-045793ABBBCF}" presName="bgRect" presStyleLbl="bgShp" presStyleIdx="0" presStyleCnt="4"/>
      <dgm:spPr/>
    </dgm:pt>
    <dgm:pt modelId="{7D6D682A-394E-42A6-BF81-4145A678CF3C}" type="pres">
      <dgm:prSet presAssocID="{6D841F16-33DC-4C9F-B5E8-045793ABBB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73FB77FB-7B9A-4304-B47A-DDA88150171F}" type="pres">
      <dgm:prSet presAssocID="{6D841F16-33DC-4C9F-B5E8-045793ABBBCF}" presName="spaceRect" presStyleCnt="0"/>
      <dgm:spPr/>
    </dgm:pt>
    <dgm:pt modelId="{480CFFF4-81B8-411A-B9BE-2D588382016B}" type="pres">
      <dgm:prSet presAssocID="{6D841F16-33DC-4C9F-B5E8-045793ABBBCF}" presName="parTx" presStyleLbl="revTx" presStyleIdx="0" presStyleCnt="4">
        <dgm:presLayoutVars>
          <dgm:chMax val="0"/>
          <dgm:chPref val="0"/>
        </dgm:presLayoutVars>
      </dgm:prSet>
      <dgm:spPr/>
    </dgm:pt>
    <dgm:pt modelId="{960C8599-FCA4-48A9-93EC-4EAFAEA39BCB}" type="pres">
      <dgm:prSet presAssocID="{163E22FD-FCCB-4B02-B1BF-1F9F96D68E18}" presName="sibTrans" presStyleCnt="0"/>
      <dgm:spPr/>
    </dgm:pt>
    <dgm:pt modelId="{4B265542-9307-46E8-A6C3-C40337CE402D}" type="pres">
      <dgm:prSet presAssocID="{C898712D-1ACF-4047-B476-6675DC3A6C89}" presName="compNode" presStyleCnt="0"/>
      <dgm:spPr/>
    </dgm:pt>
    <dgm:pt modelId="{F106EA91-EC37-4973-A2B6-53D3C673AB03}" type="pres">
      <dgm:prSet presAssocID="{C898712D-1ACF-4047-B476-6675DC3A6C89}" presName="bgRect" presStyleLbl="bgShp" presStyleIdx="1" presStyleCnt="4"/>
      <dgm:spPr/>
    </dgm:pt>
    <dgm:pt modelId="{14C72817-5E4E-4D96-A986-18EFF086A1A6}" type="pres">
      <dgm:prSet presAssocID="{C898712D-1ACF-4047-B476-6675DC3A6C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B7F2D607-E314-4344-AA67-48328F3078A7}" type="pres">
      <dgm:prSet presAssocID="{C898712D-1ACF-4047-B476-6675DC3A6C89}" presName="spaceRect" presStyleCnt="0"/>
      <dgm:spPr/>
    </dgm:pt>
    <dgm:pt modelId="{9BC6CEA4-7A52-4EF6-9EF9-07625CF2AEC8}" type="pres">
      <dgm:prSet presAssocID="{C898712D-1ACF-4047-B476-6675DC3A6C89}" presName="parTx" presStyleLbl="revTx" presStyleIdx="1" presStyleCnt="4">
        <dgm:presLayoutVars>
          <dgm:chMax val="0"/>
          <dgm:chPref val="0"/>
        </dgm:presLayoutVars>
      </dgm:prSet>
      <dgm:spPr/>
    </dgm:pt>
    <dgm:pt modelId="{51F7014A-EDF5-45DD-8CBC-89D9B624C7CC}" type="pres">
      <dgm:prSet presAssocID="{4F658488-5A70-4081-BAFD-850B8EB8BC62}" presName="sibTrans" presStyleCnt="0"/>
      <dgm:spPr/>
    </dgm:pt>
    <dgm:pt modelId="{DAB30734-9643-461D-B556-213C0D0B4767}" type="pres">
      <dgm:prSet presAssocID="{E618E6A2-1A15-4DF6-9926-5A0DEBF2340A}" presName="compNode" presStyleCnt="0"/>
      <dgm:spPr/>
    </dgm:pt>
    <dgm:pt modelId="{616DFCE9-33F2-435C-A4FC-7DA4280804E2}" type="pres">
      <dgm:prSet presAssocID="{E618E6A2-1A15-4DF6-9926-5A0DEBF2340A}" presName="bgRect" presStyleLbl="bgShp" presStyleIdx="2" presStyleCnt="4"/>
      <dgm:spPr/>
    </dgm:pt>
    <dgm:pt modelId="{CC612A7A-D7E8-4D85-B6C7-E44A0226F32F}" type="pres">
      <dgm:prSet presAssocID="{E618E6A2-1A15-4DF6-9926-5A0DEBF234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eroplane"/>
        </a:ext>
      </dgm:extLst>
    </dgm:pt>
    <dgm:pt modelId="{FA87E2AE-CDBA-408B-8DD2-27D7673CB24F}" type="pres">
      <dgm:prSet presAssocID="{E618E6A2-1A15-4DF6-9926-5A0DEBF2340A}" presName="spaceRect" presStyleCnt="0"/>
      <dgm:spPr/>
    </dgm:pt>
    <dgm:pt modelId="{528F5666-0C52-4906-91AC-9B6C749C9164}" type="pres">
      <dgm:prSet presAssocID="{E618E6A2-1A15-4DF6-9926-5A0DEBF2340A}" presName="parTx" presStyleLbl="revTx" presStyleIdx="2" presStyleCnt="4">
        <dgm:presLayoutVars>
          <dgm:chMax val="0"/>
          <dgm:chPref val="0"/>
        </dgm:presLayoutVars>
      </dgm:prSet>
      <dgm:spPr/>
    </dgm:pt>
    <dgm:pt modelId="{B218F81E-6A78-4FA8-A199-2CCF05D762A7}" type="pres">
      <dgm:prSet presAssocID="{6E634707-0B2A-4853-8967-BD36791683EA}" presName="sibTrans" presStyleCnt="0"/>
      <dgm:spPr/>
    </dgm:pt>
    <dgm:pt modelId="{3BBBC97D-8512-48F6-8F78-E4D098BE122E}" type="pres">
      <dgm:prSet presAssocID="{D633757A-1EF9-4FEF-B87E-BC234DC01523}" presName="compNode" presStyleCnt="0"/>
      <dgm:spPr/>
    </dgm:pt>
    <dgm:pt modelId="{44E0AAF2-59CC-494C-ADF5-D5B9BAC58BB6}" type="pres">
      <dgm:prSet presAssocID="{D633757A-1EF9-4FEF-B87E-BC234DC01523}" presName="bgRect" presStyleLbl="bgShp" presStyleIdx="3" presStyleCnt="4"/>
      <dgm:spPr/>
    </dgm:pt>
    <dgm:pt modelId="{23F6CE7E-86BB-4D1B-8B15-D33CD36CA372}" type="pres">
      <dgm:prSet presAssocID="{D633757A-1EF9-4FEF-B87E-BC234DC015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64D59DB-4C20-4F22-B8FE-777584AAFD51}" type="pres">
      <dgm:prSet presAssocID="{D633757A-1EF9-4FEF-B87E-BC234DC01523}" presName="spaceRect" presStyleCnt="0"/>
      <dgm:spPr/>
    </dgm:pt>
    <dgm:pt modelId="{DBA21DCF-73C4-4B76-9420-741A551001E7}" type="pres">
      <dgm:prSet presAssocID="{D633757A-1EF9-4FEF-B87E-BC234DC01523}" presName="parTx" presStyleLbl="revTx" presStyleIdx="3" presStyleCnt="4">
        <dgm:presLayoutVars>
          <dgm:chMax val="0"/>
          <dgm:chPref val="0"/>
        </dgm:presLayoutVars>
      </dgm:prSet>
      <dgm:spPr/>
    </dgm:pt>
  </dgm:ptLst>
  <dgm:cxnLst>
    <dgm:cxn modelId="{A7559812-D4DD-4D2B-A918-9EB958AA7ACB}" srcId="{A58FAF1A-DAB0-42B1-8E8C-8CE869F0B28C}" destId="{D633757A-1EF9-4FEF-B87E-BC234DC01523}" srcOrd="3" destOrd="0" parTransId="{5F2BBFF8-647E-489A-B8E4-2B8B47DC33E6}" sibTransId="{78B52ED9-2BA7-43FE-A239-FF27D7A0BFCF}"/>
    <dgm:cxn modelId="{0C4A7B42-067D-40B8-8FE4-BA351811E40D}" type="presOf" srcId="{A58FAF1A-DAB0-42B1-8E8C-8CE869F0B28C}" destId="{74EF9CA6-BD38-43E4-B1A7-21B70992E04E}" srcOrd="0" destOrd="0" presId="urn:microsoft.com/office/officeart/2018/2/layout/IconVerticalSolidList"/>
    <dgm:cxn modelId="{6E5C4F7A-C1D9-4CEE-9BD1-B0C9BD8D9E79}" srcId="{A58FAF1A-DAB0-42B1-8E8C-8CE869F0B28C}" destId="{E618E6A2-1A15-4DF6-9926-5A0DEBF2340A}" srcOrd="2" destOrd="0" parTransId="{A74D435C-0ADA-47CA-8375-369B14524FA3}" sibTransId="{6E634707-0B2A-4853-8967-BD36791683EA}"/>
    <dgm:cxn modelId="{74DF01B2-3239-4217-884E-386194C59C7F}" type="presOf" srcId="{C898712D-1ACF-4047-B476-6675DC3A6C89}" destId="{9BC6CEA4-7A52-4EF6-9EF9-07625CF2AEC8}" srcOrd="0" destOrd="0" presId="urn:microsoft.com/office/officeart/2018/2/layout/IconVerticalSolidList"/>
    <dgm:cxn modelId="{DD8E8FC1-6833-41A7-9154-AAC35D071BBC}" type="presOf" srcId="{E618E6A2-1A15-4DF6-9926-5A0DEBF2340A}" destId="{528F5666-0C52-4906-91AC-9B6C749C9164}" srcOrd="0" destOrd="0" presId="urn:microsoft.com/office/officeart/2018/2/layout/IconVerticalSolidList"/>
    <dgm:cxn modelId="{B445CDF5-AB84-4EA8-B666-A51A8A28218F}" srcId="{A58FAF1A-DAB0-42B1-8E8C-8CE869F0B28C}" destId="{6D841F16-33DC-4C9F-B5E8-045793ABBBCF}" srcOrd="0" destOrd="0" parTransId="{22CEC467-1B74-42A2-938A-B27258EF0B21}" sibTransId="{163E22FD-FCCB-4B02-B1BF-1F9F96D68E18}"/>
    <dgm:cxn modelId="{792B4EF6-59B2-4E4A-89EF-4C5E871AAF29}" srcId="{A58FAF1A-DAB0-42B1-8E8C-8CE869F0B28C}" destId="{C898712D-1ACF-4047-B476-6675DC3A6C89}" srcOrd="1" destOrd="0" parTransId="{0BBA924D-6AC0-4EA5-9709-249336C260F1}" sibTransId="{4F658488-5A70-4081-BAFD-850B8EB8BC62}"/>
    <dgm:cxn modelId="{4A5373FB-8D89-4787-847E-2CAF14706E5E}" type="presOf" srcId="{6D841F16-33DC-4C9F-B5E8-045793ABBBCF}" destId="{480CFFF4-81B8-411A-B9BE-2D588382016B}" srcOrd="0" destOrd="0" presId="urn:microsoft.com/office/officeart/2018/2/layout/IconVerticalSolidList"/>
    <dgm:cxn modelId="{908AE2FE-9DB0-465E-8235-B552BB110AF4}" type="presOf" srcId="{D633757A-1EF9-4FEF-B87E-BC234DC01523}" destId="{DBA21DCF-73C4-4B76-9420-741A551001E7}" srcOrd="0" destOrd="0" presId="urn:microsoft.com/office/officeart/2018/2/layout/IconVerticalSolidList"/>
    <dgm:cxn modelId="{709EE83B-E899-43B0-B344-F3EC72605453}" type="presParOf" srcId="{74EF9CA6-BD38-43E4-B1A7-21B70992E04E}" destId="{97DB4AA1-1CE9-4106-8E2D-D285792E3B81}" srcOrd="0" destOrd="0" presId="urn:microsoft.com/office/officeart/2018/2/layout/IconVerticalSolidList"/>
    <dgm:cxn modelId="{BF2EC40A-2741-49CD-9A55-C7B940BA29F7}" type="presParOf" srcId="{97DB4AA1-1CE9-4106-8E2D-D285792E3B81}" destId="{89FCDBA3-53C8-4A7B-BABB-7143B1DCAF22}" srcOrd="0" destOrd="0" presId="urn:microsoft.com/office/officeart/2018/2/layout/IconVerticalSolidList"/>
    <dgm:cxn modelId="{490EEDA5-7353-405C-A671-25FBFDA22BA0}" type="presParOf" srcId="{97DB4AA1-1CE9-4106-8E2D-D285792E3B81}" destId="{7D6D682A-394E-42A6-BF81-4145A678CF3C}" srcOrd="1" destOrd="0" presId="urn:microsoft.com/office/officeart/2018/2/layout/IconVerticalSolidList"/>
    <dgm:cxn modelId="{8106971B-334A-417D-8987-FC2BEB65886F}" type="presParOf" srcId="{97DB4AA1-1CE9-4106-8E2D-D285792E3B81}" destId="{73FB77FB-7B9A-4304-B47A-DDA88150171F}" srcOrd="2" destOrd="0" presId="urn:microsoft.com/office/officeart/2018/2/layout/IconVerticalSolidList"/>
    <dgm:cxn modelId="{034041ED-6FF0-4428-92E2-926AB1CFC4F9}" type="presParOf" srcId="{97DB4AA1-1CE9-4106-8E2D-D285792E3B81}" destId="{480CFFF4-81B8-411A-B9BE-2D588382016B}" srcOrd="3" destOrd="0" presId="urn:microsoft.com/office/officeart/2018/2/layout/IconVerticalSolidList"/>
    <dgm:cxn modelId="{6E6AA22C-B560-47A6-BA0C-71D87F437701}" type="presParOf" srcId="{74EF9CA6-BD38-43E4-B1A7-21B70992E04E}" destId="{960C8599-FCA4-48A9-93EC-4EAFAEA39BCB}" srcOrd="1" destOrd="0" presId="urn:microsoft.com/office/officeart/2018/2/layout/IconVerticalSolidList"/>
    <dgm:cxn modelId="{A9F82D03-9A66-4B92-9B83-A3668EB73198}" type="presParOf" srcId="{74EF9CA6-BD38-43E4-B1A7-21B70992E04E}" destId="{4B265542-9307-46E8-A6C3-C40337CE402D}" srcOrd="2" destOrd="0" presId="urn:microsoft.com/office/officeart/2018/2/layout/IconVerticalSolidList"/>
    <dgm:cxn modelId="{B77DDCE1-7569-40E5-AADF-BD1D3C50EC30}" type="presParOf" srcId="{4B265542-9307-46E8-A6C3-C40337CE402D}" destId="{F106EA91-EC37-4973-A2B6-53D3C673AB03}" srcOrd="0" destOrd="0" presId="urn:microsoft.com/office/officeart/2018/2/layout/IconVerticalSolidList"/>
    <dgm:cxn modelId="{5D7B088C-48D6-43CF-9A50-CB963217711C}" type="presParOf" srcId="{4B265542-9307-46E8-A6C3-C40337CE402D}" destId="{14C72817-5E4E-4D96-A986-18EFF086A1A6}" srcOrd="1" destOrd="0" presId="urn:microsoft.com/office/officeart/2018/2/layout/IconVerticalSolidList"/>
    <dgm:cxn modelId="{B1992952-CC7A-4520-A790-FF335AA08B93}" type="presParOf" srcId="{4B265542-9307-46E8-A6C3-C40337CE402D}" destId="{B7F2D607-E314-4344-AA67-48328F3078A7}" srcOrd="2" destOrd="0" presId="urn:microsoft.com/office/officeart/2018/2/layout/IconVerticalSolidList"/>
    <dgm:cxn modelId="{30D282C4-013F-4AAD-91F4-2E7D234DE59E}" type="presParOf" srcId="{4B265542-9307-46E8-A6C3-C40337CE402D}" destId="{9BC6CEA4-7A52-4EF6-9EF9-07625CF2AEC8}" srcOrd="3" destOrd="0" presId="urn:microsoft.com/office/officeart/2018/2/layout/IconVerticalSolidList"/>
    <dgm:cxn modelId="{08A7A170-EEBA-4892-AD25-BC493DA44C41}" type="presParOf" srcId="{74EF9CA6-BD38-43E4-B1A7-21B70992E04E}" destId="{51F7014A-EDF5-45DD-8CBC-89D9B624C7CC}" srcOrd="3" destOrd="0" presId="urn:microsoft.com/office/officeart/2018/2/layout/IconVerticalSolidList"/>
    <dgm:cxn modelId="{FBF76358-CA7F-4867-825A-436FE03EA603}" type="presParOf" srcId="{74EF9CA6-BD38-43E4-B1A7-21B70992E04E}" destId="{DAB30734-9643-461D-B556-213C0D0B4767}" srcOrd="4" destOrd="0" presId="urn:microsoft.com/office/officeart/2018/2/layout/IconVerticalSolidList"/>
    <dgm:cxn modelId="{B9058098-E3C6-459F-A44F-326412E1B254}" type="presParOf" srcId="{DAB30734-9643-461D-B556-213C0D0B4767}" destId="{616DFCE9-33F2-435C-A4FC-7DA4280804E2}" srcOrd="0" destOrd="0" presId="urn:microsoft.com/office/officeart/2018/2/layout/IconVerticalSolidList"/>
    <dgm:cxn modelId="{5953DA1A-0A57-48ED-9282-C6367E42941E}" type="presParOf" srcId="{DAB30734-9643-461D-B556-213C0D0B4767}" destId="{CC612A7A-D7E8-4D85-B6C7-E44A0226F32F}" srcOrd="1" destOrd="0" presId="urn:microsoft.com/office/officeart/2018/2/layout/IconVerticalSolidList"/>
    <dgm:cxn modelId="{843F7902-8270-4533-8FC1-0361FB9D2984}" type="presParOf" srcId="{DAB30734-9643-461D-B556-213C0D0B4767}" destId="{FA87E2AE-CDBA-408B-8DD2-27D7673CB24F}" srcOrd="2" destOrd="0" presId="urn:microsoft.com/office/officeart/2018/2/layout/IconVerticalSolidList"/>
    <dgm:cxn modelId="{D641103E-598B-436F-85AF-7A4367765A23}" type="presParOf" srcId="{DAB30734-9643-461D-B556-213C0D0B4767}" destId="{528F5666-0C52-4906-91AC-9B6C749C9164}" srcOrd="3" destOrd="0" presId="urn:microsoft.com/office/officeart/2018/2/layout/IconVerticalSolidList"/>
    <dgm:cxn modelId="{03A619C0-F04D-4973-93AF-CC20FB2A6CAC}" type="presParOf" srcId="{74EF9CA6-BD38-43E4-B1A7-21B70992E04E}" destId="{B218F81E-6A78-4FA8-A199-2CCF05D762A7}" srcOrd="5" destOrd="0" presId="urn:microsoft.com/office/officeart/2018/2/layout/IconVerticalSolidList"/>
    <dgm:cxn modelId="{54C872D6-A645-4143-8548-76A70FBE7127}" type="presParOf" srcId="{74EF9CA6-BD38-43E4-B1A7-21B70992E04E}" destId="{3BBBC97D-8512-48F6-8F78-E4D098BE122E}" srcOrd="6" destOrd="0" presId="urn:microsoft.com/office/officeart/2018/2/layout/IconVerticalSolidList"/>
    <dgm:cxn modelId="{BEDBA753-95B9-4B46-AEE8-6D2E2A21B999}" type="presParOf" srcId="{3BBBC97D-8512-48F6-8F78-E4D098BE122E}" destId="{44E0AAF2-59CC-494C-ADF5-D5B9BAC58BB6}" srcOrd="0" destOrd="0" presId="urn:microsoft.com/office/officeart/2018/2/layout/IconVerticalSolidList"/>
    <dgm:cxn modelId="{9C4D498D-F862-4A30-9C81-6C1DC4BA3537}" type="presParOf" srcId="{3BBBC97D-8512-48F6-8F78-E4D098BE122E}" destId="{23F6CE7E-86BB-4D1B-8B15-D33CD36CA372}" srcOrd="1" destOrd="0" presId="urn:microsoft.com/office/officeart/2018/2/layout/IconVerticalSolidList"/>
    <dgm:cxn modelId="{8A0925E3-654F-47E9-884A-13331D54C5D1}" type="presParOf" srcId="{3BBBC97D-8512-48F6-8F78-E4D098BE122E}" destId="{964D59DB-4C20-4F22-B8FE-777584AAFD51}" srcOrd="2" destOrd="0" presId="urn:microsoft.com/office/officeart/2018/2/layout/IconVerticalSolidList"/>
    <dgm:cxn modelId="{B9EE728A-4B45-4E38-950B-50691DFD917E}" type="presParOf" srcId="{3BBBC97D-8512-48F6-8F78-E4D098BE122E}" destId="{DBA21DCF-73C4-4B76-9420-741A551001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EFC99B-AC0F-408C-815C-3510CEF56B73}"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93D77BF-3000-442F-A454-14EED58C23B2}">
      <dgm:prSet/>
      <dgm:spPr/>
      <dgm:t>
        <a:bodyPr/>
        <a:lstStyle/>
        <a:p>
          <a:pPr>
            <a:lnSpc>
              <a:spcPct val="100000"/>
            </a:lnSpc>
            <a:defRPr b="1"/>
          </a:pPr>
          <a:r>
            <a:rPr lang="en-GB" b="1" i="0"/>
            <a:t>UDDI (Universal Description, Discovery, and Integration):</a:t>
          </a:r>
          <a:r>
            <a:rPr lang="en-GB" b="0" i="0"/>
            <a:t> </a:t>
          </a:r>
          <a:endParaRPr lang="en-US"/>
        </a:p>
      </dgm:t>
    </dgm:pt>
    <dgm:pt modelId="{E0B055D7-F1AB-4A82-839A-2E435985A326}" type="parTrans" cxnId="{5954A2EC-C8B4-4ABD-B5EA-6BDF1B863B39}">
      <dgm:prSet/>
      <dgm:spPr/>
      <dgm:t>
        <a:bodyPr/>
        <a:lstStyle/>
        <a:p>
          <a:endParaRPr lang="en-US"/>
        </a:p>
      </dgm:t>
    </dgm:pt>
    <dgm:pt modelId="{E94936B3-015D-414F-9623-F228FDC9D4E3}" type="sibTrans" cxnId="{5954A2EC-C8B4-4ABD-B5EA-6BDF1B863B39}">
      <dgm:prSet/>
      <dgm:spPr/>
      <dgm:t>
        <a:bodyPr/>
        <a:lstStyle/>
        <a:p>
          <a:endParaRPr lang="en-US"/>
        </a:p>
      </dgm:t>
    </dgm:pt>
    <dgm:pt modelId="{35E50D5D-0ECA-42BF-8E88-65039B3B9279}">
      <dgm:prSet/>
      <dgm:spPr/>
      <dgm:t>
        <a:bodyPr/>
        <a:lstStyle/>
        <a:p>
          <a:pPr>
            <a:lnSpc>
              <a:spcPct val="100000"/>
            </a:lnSpc>
          </a:pPr>
          <a:r>
            <a:rPr lang="en-GB" b="0" i="0"/>
            <a:t>UDDI registries act like directories or yellow pages for web services. </a:t>
          </a:r>
          <a:endParaRPr lang="en-US"/>
        </a:p>
      </dgm:t>
    </dgm:pt>
    <dgm:pt modelId="{4937A37C-59FA-44E8-8884-C4A29BABC12E}" type="parTrans" cxnId="{7B269588-7B84-48AF-8DD0-2BDB9CDF5C1C}">
      <dgm:prSet/>
      <dgm:spPr/>
      <dgm:t>
        <a:bodyPr/>
        <a:lstStyle/>
        <a:p>
          <a:endParaRPr lang="en-US"/>
        </a:p>
      </dgm:t>
    </dgm:pt>
    <dgm:pt modelId="{1E0F3104-265D-4262-85B3-AC7FCF3D7022}" type="sibTrans" cxnId="{7B269588-7B84-48AF-8DD0-2BDB9CDF5C1C}">
      <dgm:prSet/>
      <dgm:spPr/>
      <dgm:t>
        <a:bodyPr/>
        <a:lstStyle/>
        <a:p>
          <a:endParaRPr lang="en-US"/>
        </a:p>
      </dgm:t>
    </dgm:pt>
    <dgm:pt modelId="{453757CE-736F-4A2B-86BC-69DA91DAC015}">
      <dgm:prSet/>
      <dgm:spPr/>
      <dgm:t>
        <a:bodyPr/>
        <a:lstStyle/>
        <a:p>
          <a:pPr>
            <a:lnSpc>
              <a:spcPct val="100000"/>
            </a:lnSpc>
          </a:pPr>
          <a:r>
            <a:rPr lang="en-GB" b="0" i="0"/>
            <a:t>Airlines that want to make their flight search functionality available to external partners can register their services. </a:t>
          </a:r>
          <a:endParaRPr lang="en-US"/>
        </a:p>
      </dgm:t>
    </dgm:pt>
    <dgm:pt modelId="{C33C8C39-884B-47C3-9DCC-6B0A936AD145}" type="parTrans" cxnId="{1E225C95-B8CD-417E-B8E7-7B079CBC2648}">
      <dgm:prSet/>
      <dgm:spPr/>
      <dgm:t>
        <a:bodyPr/>
        <a:lstStyle/>
        <a:p>
          <a:endParaRPr lang="en-US"/>
        </a:p>
      </dgm:t>
    </dgm:pt>
    <dgm:pt modelId="{15B3ECA3-5707-4395-8775-CD01E9CB5C48}" type="sibTrans" cxnId="{1E225C95-B8CD-417E-B8E7-7B079CBC2648}">
      <dgm:prSet/>
      <dgm:spPr/>
      <dgm:t>
        <a:bodyPr/>
        <a:lstStyle/>
        <a:p>
          <a:endParaRPr lang="en-US"/>
        </a:p>
      </dgm:t>
    </dgm:pt>
    <dgm:pt modelId="{711DA3A6-5E5A-4ABD-8445-0F8E72CBB055}">
      <dgm:prSet/>
      <dgm:spPr/>
      <dgm:t>
        <a:bodyPr/>
        <a:lstStyle/>
        <a:p>
          <a:pPr>
            <a:lnSpc>
              <a:spcPct val="100000"/>
            </a:lnSpc>
          </a:pPr>
          <a:r>
            <a:rPr lang="en-GB" b="0" i="0"/>
            <a:t>You could search these registries based on relevant keywords.</a:t>
          </a:r>
          <a:endParaRPr lang="en-US"/>
        </a:p>
      </dgm:t>
    </dgm:pt>
    <dgm:pt modelId="{A768037E-DC01-4863-88C1-B0DEFD3ED9FD}" type="parTrans" cxnId="{3DEB0D75-A42A-497A-AC61-1C2B19A265D1}">
      <dgm:prSet/>
      <dgm:spPr/>
      <dgm:t>
        <a:bodyPr/>
        <a:lstStyle/>
        <a:p>
          <a:endParaRPr lang="en-US"/>
        </a:p>
      </dgm:t>
    </dgm:pt>
    <dgm:pt modelId="{0878F5B7-59BA-49E3-8D95-25B34F54BDD2}" type="sibTrans" cxnId="{3DEB0D75-A42A-497A-AC61-1C2B19A265D1}">
      <dgm:prSet/>
      <dgm:spPr/>
      <dgm:t>
        <a:bodyPr/>
        <a:lstStyle/>
        <a:p>
          <a:endParaRPr lang="en-US"/>
        </a:p>
      </dgm:t>
    </dgm:pt>
    <dgm:pt modelId="{A433A505-DC94-4CB9-8055-A8E956084FD8}">
      <dgm:prSet/>
      <dgm:spPr/>
      <dgm:t>
        <a:bodyPr/>
        <a:lstStyle/>
        <a:p>
          <a:pPr>
            <a:lnSpc>
              <a:spcPct val="100000"/>
            </a:lnSpc>
            <a:defRPr b="1"/>
          </a:pPr>
          <a:r>
            <a:rPr lang="en-GB" b="1" i="0"/>
            <a:t>Web Search and Industry Repositories:</a:t>
          </a:r>
          <a:r>
            <a:rPr lang="en-GB" b="0" i="0"/>
            <a:t> </a:t>
          </a:r>
          <a:endParaRPr lang="en-US"/>
        </a:p>
      </dgm:t>
    </dgm:pt>
    <dgm:pt modelId="{1D176536-239C-4ABC-863F-5AF6C3309CD3}" type="parTrans" cxnId="{B577C381-970B-4847-A802-E21EE5B8D358}">
      <dgm:prSet/>
      <dgm:spPr/>
      <dgm:t>
        <a:bodyPr/>
        <a:lstStyle/>
        <a:p>
          <a:endParaRPr lang="en-US"/>
        </a:p>
      </dgm:t>
    </dgm:pt>
    <dgm:pt modelId="{E05D0779-A330-4DAF-9CA8-49F0795CA1A5}" type="sibTrans" cxnId="{B577C381-970B-4847-A802-E21EE5B8D358}">
      <dgm:prSet/>
      <dgm:spPr/>
      <dgm:t>
        <a:bodyPr/>
        <a:lstStyle/>
        <a:p>
          <a:endParaRPr lang="en-US"/>
        </a:p>
      </dgm:t>
    </dgm:pt>
    <dgm:pt modelId="{57475018-B5CF-4343-9FEF-307BE2B468DA}">
      <dgm:prSet/>
      <dgm:spPr/>
      <dgm:t>
        <a:bodyPr/>
        <a:lstStyle/>
        <a:p>
          <a:pPr>
            <a:lnSpc>
              <a:spcPct val="100000"/>
            </a:lnSpc>
          </a:pPr>
          <a:r>
            <a:rPr lang="en-GB" b="0" i="0"/>
            <a:t>Airlines with web services might promote these on their developer portals or within industry-specific online repositories related to travel and booking.</a:t>
          </a:r>
          <a:endParaRPr lang="en-US"/>
        </a:p>
      </dgm:t>
    </dgm:pt>
    <dgm:pt modelId="{E42D1C62-360F-440C-B9A1-0B5C27579825}" type="parTrans" cxnId="{E0A08ACF-EC3E-43C9-9F91-B8002A0885C4}">
      <dgm:prSet/>
      <dgm:spPr/>
      <dgm:t>
        <a:bodyPr/>
        <a:lstStyle/>
        <a:p>
          <a:endParaRPr lang="en-US"/>
        </a:p>
      </dgm:t>
    </dgm:pt>
    <dgm:pt modelId="{C41D071D-2A13-42F0-8087-F1E703B54B0E}" type="sibTrans" cxnId="{E0A08ACF-EC3E-43C9-9F91-B8002A0885C4}">
      <dgm:prSet/>
      <dgm:spPr/>
      <dgm:t>
        <a:bodyPr/>
        <a:lstStyle/>
        <a:p>
          <a:endParaRPr lang="en-US"/>
        </a:p>
      </dgm:t>
    </dgm:pt>
    <dgm:pt modelId="{D5EDE6F6-1976-491B-940D-E374DB5AA5B0}" type="pres">
      <dgm:prSet presAssocID="{DAEFC99B-AC0F-408C-815C-3510CEF56B73}" presName="root" presStyleCnt="0">
        <dgm:presLayoutVars>
          <dgm:dir/>
          <dgm:resizeHandles val="exact"/>
        </dgm:presLayoutVars>
      </dgm:prSet>
      <dgm:spPr/>
    </dgm:pt>
    <dgm:pt modelId="{82913EA4-0154-4CF6-B454-FD135C7B9EC6}" type="pres">
      <dgm:prSet presAssocID="{393D77BF-3000-442F-A454-14EED58C23B2}" presName="compNode" presStyleCnt="0"/>
      <dgm:spPr/>
    </dgm:pt>
    <dgm:pt modelId="{CFA1C684-BDB6-4C6A-8F20-17E5D6239431}" type="pres">
      <dgm:prSet presAssocID="{393D77BF-3000-442F-A454-14EED58C23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7ADB1873-6ECC-4ECD-8262-71D7B907BD83}" type="pres">
      <dgm:prSet presAssocID="{393D77BF-3000-442F-A454-14EED58C23B2}" presName="iconSpace" presStyleCnt="0"/>
      <dgm:spPr/>
    </dgm:pt>
    <dgm:pt modelId="{A5CD9AFB-5973-4B7D-9711-4860B0CC1F63}" type="pres">
      <dgm:prSet presAssocID="{393D77BF-3000-442F-A454-14EED58C23B2}" presName="parTx" presStyleLbl="revTx" presStyleIdx="0" presStyleCnt="4">
        <dgm:presLayoutVars>
          <dgm:chMax val="0"/>
          <dgm:chPref val="0"/>
        </dgm:presLayoutVars>
      </dgm:prSet>
      <dgm:spPr/>
    </dgm:pt>
    <dgm:pt modelId="{CAD83D88-60A5-4D2D-80A2-3E0EF4E6A503}" type="pres">
      <dgm:prSet presAssocID="{393D77BF-3000-442F-A454-14EED58C23B2}" presName="txSpace" presStyleCnt="0"/>
      <dgm:spPr/>
    </dgm:pt>
    <dgm:pt modelId="{C644CBB9-26BC-4E0B-8410-3F408EAA9830}" type="pres">
      <dgm:prSet presAssocID="{393D77BF-3000-442F-A454-14EED58C23B2}" presName="desTx" presStyleLbl="revTx" presStyleIdx="1" presStyleCnt="4">
        <dgm:presLayoutVars/>
      </dgm:prSet>
      <dgm:spPr/>
    </dgm:pt>
    <dgm:pt modelId="{BB49BA08-E7EF-4385-9DD8-7D5EBFD58F8C}" type="pres">
      <dgm:prSet presAssocID="{E94936B3-015D-414F-9623-F228FDC9D4E3}" presName="sibTrans" presStyleCnt="0"/>
      <dgm:spPr/>
    </dgm:pt>
    <dgm:pt modelId="{C0415D2D-CB99-40C7-BA9F-BCB85411A0C4}" type="pres">
      <dgm:prSet presAssocID="{A433A505-DC94-4CB9-8055-A8E956084FD8}" presName="compNode" presStyleCnt="0"/>
      <dgm:spPr/>
    </dgm:pt>
    <dgm:pt modelId="{4A21C72C-221D-436A-AEBF-F2E4916582BD}" type="pres">
      <dgm:prSet presAssocID="{A433A505-DC94-4CB9-8055-A8E956084F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CB53EEA-E067-49D6-A82F-70D9C07721C8}" type="pres">
      <dgm:prSet presAssocID="{A433A505-DC94-4CB9-8055-A8E956084FD8}" presName="iconSpace" presStyleCnt="0"/>
      <dgm:spPr/>
    </dgm:pt>
    <dgm:pt modelId="{2EEF9916-7037-429F-8B47-9F6BEE02B2A5}" type="pres">
      <dgm:prSet presAssocID="{A433A505-DC94-4CB9-8055-A8E956084FD8}" presName="parTx" presStyleLbl="revTx" presStyleIdx="2" presStyleCnt="4">
        <dgm:presLayoutVars>
          <dgm:chMax val="0"/>
          <dgm:chPref val="0"/>
        </dgm:presLayoutVars>
      </dgm:prSet>
      <dgm:spPr/>
    </dgm:pt>
    <dgm:pt modelId="{4539A006-B708-4029-A34F-0300E8D71843}" type="pres">
      <dgm:prSet presAssocID="{A433A505-DC94-4CB9-8055-A8E956084FD8}" presName="txSpace" presStyleCnt="0"/>
      <dgm:spPr/>
    </dgm:pt>
    <dgm:pt modelId="{F3537D37-73CF-4F90-82B3-40DD21FBEA27}" type="pres">
      <dgm:prSet presAssocID="{A433A505-DC94-4CB9-8055-A8E956084FD8}" presName="desTx" presStyleLbl="revTx" presStyleIdx="3" presStyleCnt="4">
        <dgm:presLayoutVars/>
      </dgm:prSet>
      <dgm:spPr/>
    </dgm:pt>
  </dgm:ptLst>
  <dgm:cxnLst>
    <dgm:cxn modelId="{10639100-6AA7-4CAD-8177-5A705F90AB75}" type="presOf" srcId="{A433A505-DC94-4CB9-8055-A8E956084FD8}" destId="{2EEF9916-7037-429F-8B47-9F6BEE02B2A5}" srcOrd="0" destOrd="0" presId="urn:microsoft.com/office/officeart/2018/5/layout/CenteredIconLabelDescriptionList"/>
    <dgm:cxn modelId="{76B15431-FE46-4D57-914D-1A422C8B574D}" type="presOf" srcId="{57475018-B5CF-4343-9FEF-307BE2B468DA}" destId="{F3537D37-73CF-4F90-82B3-40DD21FBEA27}" srcOrd="0" destOrd="0" presId="urn:microsoft.com/office/officeart/2018/5/layout/CenteredIconLabelDescriptionList"/>
    <dgm:cxn modelId="{C981F740-8AA6-4B02-8422-FD2AE35FEA8F}" type="presOf" srcId="{35E50D5D-0ECA-42BF-8E88-65039B3B9279}" destId="{C644CBB9-26BC-4E0B-8410-3F408EAA9830}" srcOrd="0" destOrd="0" presId="urn:microsoft.com/office/officeart/2018/5/layout/CenteredIconLabelDescriptionList"/>
    <dgm:cxn modelId="{3DEB0D75-A42A-497A-AC61-1C2B19A265D1}" srcId="{393D77BF-3000-442F-A454-14EED58C23B2}" destId="{711DA3A6-5E5A-4ABD-8445-0F8E72CBB055}" srcOrd="2" destOrd="0" parTransId="{A768037E-DC01-4863-88C1-B0DEFD3ED9FD}" sibTransId="{0878F5B7-59BA-49E3-8D95-25B34F54BDD2}"/>
    <dgm:cxn modelId="{B577C381-970B-4847-A802-E21EE5B8D358}" srcId="{DAEFC99B-AC0F-408C-815C-3510CEF56B73}" destId="{A433A505-DC94-4CB9-8055-A8E956084FD8}" srcOrd="1" destOrd="0" parTransId="{1D176536-239C-4ABC-863F-5AF6C3309CD3}" sibTransId="{E05D0779-A330-4DAF-9CA8-49F0795CA1A5}"/>
    <dgm:cxn modelId="{7B269588-7B84-48AF-8DD0-2BDB9CDF5C1C}" srcId="{393D77BF-3000-442F-A454-14EED58C23B2}" destId="{35E50D5D-0ECA-42BF-8E88-65039B3B9279}" srcOrd="0" destOrd="0" parTransId="{4937A37C-59FA-44E8-8884-C4A29BABC12E}" sibTransId="{1E0F3104-265D-4262-85B3-AC7FCF3D7022}"/>
    <dgm:cxn modelId="{947AF08C-E6F3-4497-B652-1E8E06497B74}" type="presOf" srcId="{711DA3A6-5E5A-4ABD-8445-0F8E72CBB055}" destId="{C644CBB9-26BC-4E0B-8410-3F408EAA9830}" srcOrd="0" destOrd="2" presId="urn:microsoft.com/office/officeart/2018/5/layout/CenteredIconLabelDescriptionList"/>
    <dgm:cxn modelId="{1E225C95-B8CD-417E-B8E7-7B079CBC2648}" srcId="{393D77BF-3000-442F-A454-14EED58C23B2}" destId="{453757CE-736F-4A2B-86BC-69DA91DAC015}" srcOrd="1" destOrd="0" parTransId="{C33C8C39-884B-47C3-9DCC-6B0A936AD145}" sibTransId="{15B3ECA3-5707-4395-8775-CD01E9CB5C48}"/>
    <dgm:cxn modelId="{D9CABA96-1B8D-4E89-8D7F-03375E14EBFE}" type="presOf" srcId="{DAEFC99B-AC0F-408C-815C-3510CEF56B73}" destId="{D5EDE6F6-1976-491B-940D-E374DB5AA5B0}" srcOrd="0" destOrd="0" presId="urn:microsoft.com/office/officeart/2018/5/layout/CenteredIconLabelDescriptionList"/>
    <dgm:cxn modelId="{FCCE2599-7347-438A-89D4-7DE4B0CE2B55}" type="presOf" srcId="{393D77BF-3000-442F-A454-14EED58C23B2}" destId="{A5CD9AFB-5973-4B7D-9711-4860B0CC1F63}" srcOrd="0" destOrd="0" presId="urn:microsoft.com/office/officeart/2018/5/layout/CenteredIconLabelDescriptionList"/>
    <dgm:cxn modelId="{A0DAA1B7-9AFA-4F52-B06E-94F9D2B6C1AA}" type="presOf" srcId="{453757CE-736F-4A2B-86BC-69DA91DAC015}" destId="{C644CBB9-26BC-4E0B-8410-3F408EAA9830}" srcOrd="0" destOrd="1" presId="urn:microsoft.com/office/officeart/2018/5/layout/CenteredIconLabelDescriptionList"/>
    <dgm:cxn modelId="{E0A08ACF-EC3E-43C9-9F91-B8002A0885C4}" srcId="{A433A505-DC94-4CB9-8055-A8E956084FD8}" destId="{57475018-B5CF-4343-9FEF-307BE2B468DA}" srcOrd="0" destOrd="0" parTransId="{E42D1C62-360F-440C-B9A1-0B5C27579825}" sibTransId="{C41D071D-2A13-42F0-8087-F1E703B54B0E}"/>
    <dgm:cxn modelId="{5954A2EC-C8B4-4ABD-B5EA-6BDF1B863B39}" srcId="{DAEFC99B-AC0F-408C-815C-3510CEF56B73}" destId="{393D77BF-3000-442F-A454-14EED58C23B2}" srcOrd="0" destOrd="0" parTransId="{E0B055D7-F1AB-4A82-839A-2E435985A326}" sibTransId="{E94936B3-015D-414F-9623-F228FDC9D4E3}"/>
    <dgm:cxn modelId="{86792D81-2542-4E3C-9CF8-EA5364C0C98F}" type="presParOf" srcId="{D5EDE6F6-1976-491B-940D-E374DB5AA5B0}" destId="{82913EA4-0154-4CF6-B454-FD135C7B9EC6}" srcOrd="0" destOrd="0" presId="urn:microsoft.com/office/officeart/2018/5/layout/CenteredIconLabelDescriptionList"/>
    <dgm:cxn modelId="{6F434A3A-670A-4706-B1AB-4FB8C5468CA0}" type="presParOf" srcId="{82913EA4-0154-4CF6-B454-FD135C7B9EC6}" destId="{CFA1C684-BDB6-4C6A-8F20-17E5D6239431}" srcOrd="0" destOrd="0" presId="urn:microsoft.com/office/officeart/2018/5/layout/CenteredIconLabelDescriptionList"/>
    <dgm:cxn modelId="{2BD99D2B-DB49-49A9-94FE-B553B8662A91}" type="presParOf" srcId="{82913EA4-0154-4CF6-B454-FD135C7B9EC6}" destId="{7ADB1873-6ECC-4ECD-8262-71D7B907BD83}" srcOrd="1" destOrd="0" presId="urn:microsoft.com/office/officeart/2018/5/layout/CenteredIconLabelDescriptionList"/>
    <dgm:cxn modelId="{625252E6-9647-476A-87AC-885DEFA92C7B}" type="presParOf" srcId="{82913EA4-0154-4CF6-B454-FD135C7B9EC6}" destId="{A5CD9AFB-5973-4B7D-9711-4860B0CC1F63}" srcOrd="2" destOrd="0" presId="urn:microsoft.com/office/officeart/2018/5/layout/CenteredIconLabelDescriptionList"/>
    <dgm:cxn modelId="{91607B52-F998-4B65-BE3A-8F45E765D66C}" type="presParOf" srcId="{82913EA4-0154-4CF6-B454-FD135C7B9EC6}" destId="{CAD83D88-60A5-4D2D-80A2-3E0EF4E6A503}" srcOrd="3" destOrd="0" presId="urn:microsoft.com/office/officeart/2018/5/layout/CenteredIconLabelDescriptionList"/>
    <dgm:cxn modelId="{B11CD885-B4F1-4958-B404-9AA2585F0B16}" type="presParOf" srcId="{82913EA4-0154-4CF6-B454-FD135C7B9EC6}" destId="{C644CBB9-26BC-4E0B-8410-3F408EAA9830}" srcOrd="4" destOrd="0" presId="urn:microsoft.com/office/officeart/2018/5/layout/CenteredIconLabelDescriptionList"/>
    <dgm:cxn modelId="{E0FEAC53-3638-4699-9E2B-5F7345E642D8}" type="presParOf" srcId="{D5EDE6F6-1976-491B-940D-E374DB5AA5B0}" destId="{BB49BA08-E7EF-4385-9DD8-7D5EBFD58F8C}" srcOrd="1" destOrd="0" presId="urn:microsoft.com/office/officeart/2018/5/layout/CenteredIconLabelDescriptionList"/>
    <dgm:cxn modelId="{05971126-B669-4B68-A53F-14A76F9D957C}" type="presParOf" srcId="{D5EDE6F6-1976-491B-940D-E374DB5AA5B0}" destId="{C0415D2D-CB99-40C7-BA9F-BCB85411A0C4}" srcOrd="2" destOrd="0" presId="urn:microsoft.com/office/officeart/2018/5/layout/CenteredIconLabelDescriptionList"/>
    <dgm:cxn modelId="{8D426050-49DD-4624-B476-8B589BA025C1}" type="presParOf" srcId="{C0415D2D-CB99-40C7-BA9F-BCB85411A0C4}" destId="{4A21C72C-221D-436A-AEBF-F2E4916582BD}" srcOrd="0" destOrd="0" presId="urn:microsoft.com/office/officeart/2018/5/layout/CenteredIconLabelDescriptionList"/>
    <dgm:cxn modelId="{32DF6F20-AD77-4FD8-A0D4-92B4EC2F813F}" type="presParOf" srcId="{C0415D2D-CB99-40C7-BA9F-BCB85411A0C4}" destId="{FCB53EEA-E067-49D6-A82F-70D9C07721C8}" srcOrd="1" destOrd="0" presId="urn:microsoft.com/office/officeart/2018/5/layout/CenteredIconLabelDescriptionList"/>
    <dgm:cxn modelId="{3842D44C-BD04-496A-A8D9-CEB40B8AF2F3}" type="presParOf" srcId="{C0415D2D-CB99-40C7-BA9F-BCB85411A0C4}" destId="{2EEF9916-7037-429F-8B47-9F6BEE02B2A5}" srcOrd="2" destOrd="0" presId="urn:microsoft.com/office/officeart/2018/5/layout/CenteredIconLabelDescriptionList"/>
    <dgm:cxn modelId="{895F55C9-F1D8-4343-BB40-F066585981B8}" type="presParOf" srcId="{C0415D2D-CB99-40C7-BA9F-BCB85411A0C4}" destId="{4539A006-B708-4029-A34F-0300E8D71843}" srcOrd="3" destOrd="0" presId="urn:microsoft.com/office/officeart/2018/5/layout/CenteredIconLabelDescriptionList"/>
    <dgm:cxn modelId="{2894B67A-C9E7-4BEB-8CF4-087111E48A76}" type="presParOf" srcId="{C0415D2D-CB99-40C7-BA9F-BCB85411A0C4}" destId="{F3537D37-73CF-4F90-82B3-40DD21FBEA2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DA65E6-7157-4BCD-AB81-E17873AF6753}" type="doc">
      <dgm:prSet loTypeId="urn:microsoft.com/office/officeart/2005/8/layout/process4" loCatId="process" qsTypeId="urn:microsoft.com/office/officeart/2005/8/quickstyle/simple5" qsCatId="simple" csTypeId="urn:microsoft.com/office/officeart/2005/8/colors/accent0_3" csCatId="mainScheme" phldr="1"/>
      <dgm:spPr/>
      <dgm:t>
        <a:bodyPr/>
        <a:lstStyle/>
        <a:p>
          <a:endParaRPr lang="en-US"/>
        </a:p>
      </dgm:t>
    </dgm:pt>
    <dgm:pt modelId="{47E865E8-90FC-4D11-932E-13D897825C8D}">
      <dgm:prSet/>
      <dgm:spPr/>
      <dgm:t>
        <a:bodyPr/>
        <a:lstStyle/>
        <a:p>
          <a:r>
            <a:rPr lang="en-GB" dirty="0"/>
            <a:t>The simplest Web service system has two participants: </a:t>
          </a:r>
          <a:endParaRPr lang="en-US" dirty="0"/>
        </a:p>
      </dgm:t>
    </dgm:pt>
    <dgm:pt modelId="{1D8E4108-DF20-4EEE-A0AF-A47A6E0265E5}" type="parTrans" cxnId="{54597824-469D-4BE4-835E-D6DA16C26D91}">
      <dgm:prSet/>
      <dgm:spPr/>
      <dgm:t>
        <a:bodyPr/>
        <a:lstStyle/>
        <a:p>
          <a:endParaRPr lang="en-US"/>
        </a:p>
      </dgm:t>
    </dgm:pt>
    <dgm:pt modelId="{5BA45C2A-768D-48D1-84D8-8A422197D984}" type="sibTrans" cxnId="{54597824-469D-4BE4-835E-D6DA16C26D91}">
      <dgm:prSet/>
      <dgm:spPr/>
      <dgm:t>
        <a:bodyPr/>
        <a:lstStyle/>
        <a:p>
          <a:endParaRPr lang="en-US"/>
        </a:p>
      </dgm:t>
    </dgm:pt>
    <dgm:pt modelId="{2D9D596E-416E-4815-B49A-F8CD8B856721}">
      <dgm:prSet/>
      <dgm:spPr/>
      <dgm:t>
        <a:bodyPr/>
        <a:lstStyle/>
        <a:p>
          <a:r>
            <a:rPr lang="en-GB"/>
            <a:t>A service producer (provider)</a:t>
          </a:r>
          <a:endParaRPr lang="en-US"/>
        </a:p>
      </dgm:t>
    </dgm:pt>
    <dgm:pt modelId="{756877D9-BE26-4A74-9496-49777EF7CAD3}" type="parTrans" cxnId="{C0AF30F0-5954-47C3-8901-7BEB894ED567}">
      <dgm:prSet/>
      <dgm:spPr/>
      <dgm:t>
        <a:bodyPr/>
        <a:lstStyle/>
        <a:p>
          <a:endParaRPr lang="en-US"/>
        </a:p>
      </dgm:t>
    </dgm:pt>
    <dgm:pt modelId="{86FA8F8F-C2EE-4F3E-92F3-FC05FF50285B}" type="sibTrans" cxnId="{C0AF30F0-5954-47C3-8901-7BEB894ED567}">
      <dgm:prSet/>
      <dgm:spPr/>
      <dgm:t>
        <a:bodyPr/>
        <a:lstStyle/>
        <a:p>
          <a:endParaRPr lang="en-US"/>
        </a:p>
      </dgm:t>
    </dgm:pt>
    <dgm:pt modelId="{FF176AFD-281C-4F86-829F-D5CF85504D62}">
      <dgm:prSet/>
      <dgm:spPr/>
      <dgm:t>
        <a:bodyPr/>
        <a:lstStyle/>
        <a:p>
          <a:r>
            <a:rPr lang="en-GB"/>
            <a:t>A service consumer (requester).</a:t>
          </a:r>
          <a:endParaRPr lang="en-US"/>
        </a:p>
      </dgm:t>
    </dgm:pt>
    <dgm:pt modelId="{ECD91449-007E-4722-BE24-1E33F806DB7D}" type="parTrans" cxnId="{AEB4D610-A5C8-42D3-B049-444FA790355E}">
      <dgm:prSet/>
      <dgm:spPr/>
      <dgm:t>
        <a:bodyPr/>
        <a:lstStyle/>
        <a:p>
          <a:endParaRPr lang="en-US"/>
        </a:p>
      </dgm:t>
    </dgm:pt>
    <dgm:pt modelId="{E477E2AD-86B4-4013-AEBD-D63BAB64EA0C}" type="sibTrans" cxnId="{AEB4D610-A5C8-42D3-B049-444FA790355E}">
      <dgm:prSet/>
      <dgm:spPr/>
      <dgm:t>
        <a:bodyPr/>
        <a:lstStyle/>
        <a:p>
          <a:endParaRPr lang="en-US"/>
        </a:p>
      </dgm:t>
    </dgm:pt>
    <dgm:pt modelId="{1F141CAB-9D6D-421F-B747-BC33A514073E}">
      <dgm:prSet/>
      <dgm:spPr/>
      <dgm:t>
        <a:bodyPr/>
        <a:lstStyle/>
        <a:p>
          <a:r>
            <a:rPr lang="en-GB"/>
            <a:t>The provider presents the interface and implementation of the service, and the requester uses the Web service.</a:t>
          </a:r>
          <a:endParaRPr lang="en-US"/>
        </a:p>
      </dgm:t>
    </dgm:pt>
    <dgm:pt modelId="{0DF07AFE-40AD-4A68-B327-7D7D8CFFCC62}" type="parTrans" cxnId="{FAD01293-99C5-4C8B-88AF-4EB5A742844F}">
      <dgm:prSet/>
      <dgm:spPr/>
      <dgm:t>
        <a:bodyPr/>
        <a:lstStyle/>
        <a:p>
          <a:endParaRPr lang="en-US"/>
        </a:p>
      </dgm:t>
    </dgm:pt>
    <dgm:pt modelId="{9E18D562-61BF-4B53-9AB1-DCD521E0E4C1}" type="sibTrans" cxnId="{FAD01293-99C5-4C8B-88AF-4EB5A742844F}">
      <dgm:prSet/>
      <dgm:spPr/>
      <dgm:t>
        <a:bodyPr/>
        <a:lstStyle/>
        <a:p>
          <a:endParaRPr lang="en-US"/>
        </a:p>
      </dgm:t>
    </dgm:pt>
    <dgm:pt modelId="{82522A4E-4E83-4D97-A178-4962160391DF}" type="pres">
      <dgm:prSet presAssocID="{FDDA65E6-7157-4BCD-AB81-E17873AF6753}" presName="Name0" presStyleCnt="0">
        <dgm:presLayoutVars>
          <dgm:dir/>
          <dgm:animLvl val="lvl"/>
          <dgm:resizeHandles val="exact"/>
        </dgm:presLayoutVars>
      </dgm:prSet>
      <dgm:spPr/>
    </dgm:pt>
    <dgm:pt modelId="{8D66E574-CA79-4B01-8619-5A7012B4E1C4}" type="pres">
      <dgm:prSet presAssocID="{1F141CAB-9D6D-421F-B747-BC33A514073E}" presName="boxAndChildren" presStyleCnt="0"/>
      <dgm:spPr/>
    </dgm:pt>
    <dgm:pt modelId="{82BBC2C0-9700-4776-9427-671E9B3C3F68}" type="pres">
      <dgm:prSet presAssocID="{1F141CAB-9D6D-421F-B747-BC33A514073E}" presName="parentTextBox" presStyleLbl="node1" presStyleIdx="0" presStyleCnt="2"/>
      <dgm:spPr/>
    </dgm:pt>
    <dgm:pt modelId="{4E0EF612-8C91-4EAA-8445-695D648BB15E}" type="pres">
      <dgm:prSet presAssocID="{5BA45C2A-768D-48D1-84D8-8A422197D984}" presName="sp" presStyleCnt="0"/>
      <dgm:spPr/>
    </dgm:pt>
    <dgm:pt modelId="{DC34BDA1-E4C1-4043-91E1-390992F9E0E5}" type="pres">
      <dgm:prSet presAssocID="{47E865E8-90FC-4D11-932E-13D897825C8D}" presName="arrowAndChildren" presStyleCnt="0"/>
      <dgm:spPr/>
    </dgm:pt>
    <dgm:pt modelId="{028941EF-675D-4F7B-8939-E2468281A503}" type="pres">
      <dgm:prSet presAssocID="{47E865E8-90FC-4D11-932E-13D897825C8D}" presName="parentTextArrow" presStyleLbl="node1" presStyleIdx="0" presStyleCnt="2"/>
      <dgm:spPr/>
    </dgm:pt>
    <dgm:pt modelId="{2421C6EA-ADD7-411C-8F9A-A226F93BAD3F}" type="pres">
      <dgm:prSet presAssocID="{47E865E8-90FC-4D11-932E-13D897825C8D}" presName="arrow" presStyleLbl="node1" presStyleIdx="1" presStyleCnt="2"/>
      <dgm:spPr/>
    </dgm:pt>
    <dgm:pt modelId="{B872E4AB-0DC2-4821-8FCD-C71C7E2D9C2D}" type="pres">
      <dgm:prSet presAssocID="{47E865E8-90FC-4D11-932E-13D897825C8D}" presName="descendantArrow" presStyleCnt="0"/>
      <dgm:spPr/>
    </dgm:pt>
    <dgm:pt modelId="{A19827DF-225D-49AD-BD2F-412F13AEA0D6}" type="pres">
      <dgm:prSet presAssocID="{2D9D596E-416E-4815-B49A-F8CD8B856721}" presName="childTextArrow" presStyleLbl="fgAccFollowNode1" presStyleIdx="0" presStyleCnt="2">
        <dgm:presLayoutVars>
          <dgm:bulletEnabled val="1"/>
        </dgm:presLayoutVars>
      </dgm:prSet>
      <dgm:spPr/>
    </dgm:pt>
    <dgm:pt modelId="{1663586A-226E-4699-85B8-55C192918351}" type="pres">
      <dgm:prSet presAssocID="{FF176AFD-281C-4F86-829F-D5CF85504D62}" presName="childTextArrow" presStyleLbl="fgAccFollowNode1" presStyleIdx="1" presStyleCnt="2">
        <dgm:presLayoutVars>
          <dgm:bulletEnabled val="1"/>
        </dgm:presLayoutVars>
      </dgm:prSet>
      <dgm:spPr/>
    </dgm:pt>
  </dgm:ptLst>
  <dgm:cxnLst>
    <dgm:cxn modelId="{AEB4D610-A5C8-42D3-B049-444FA790355E}" srcId="{47E865E8-90FC-4D11-932E-13D897825C8D}" destId="{FF176AFD-281C-4F86-829F-D5CF85504D62}" srcOrd="1" destOrd="0" parTransId="{ECD91449-007E-4722-BE24-1E33F806DB7D}" sibTransId="{E477E2AD-86B4-4013-AEBD-D63BAB64EA0C}"/>
    <dgm:cxn modelId="{6A194517-8DA4-4EEE-8EED-8B4CE4A6681B}" type="presOf" srcId="{FDDA65E6-7157-4BCD-AB81-E17873AF6753}" destId="{82522A4E-4E83-4D97-A178-4962160391DF}" srcOrd="0" destOrd="0" presId="urn:microsoft.com/office/officeart/2005/8/layout/process4"/>
    <dgm:cxn modelId="{54597824-469D-4BE4-835E-D6DA16C26D91}" srcId="{FDDA65E6-7157-4BCD-AB81-E17873AF6753}" destId="{47E865E8-90FC-4D11-932E-13D897825C8D}" srcOrd="0" destOrd="0" parTransId="{1D8E4108-DF20-4EEE-A0AF-A47A6E0265E5}" sibTransId="{5BA45C2A-768D-48D1-84D8-8A422197D984}"/>
    <dgm:cxn modelId="{2D13D02E-1F37-4561-AA77-9CF569212CCA}" type="presOf" srcId="{47E865E8-90FC-4D11-932E-13D897825C8D}" destId="{028941EF-675D-4F7B-8939-E2468281A503}" srcOrd="0" destOrd="0" presId="urn:microsoft.com/office/officeart/2005/8/layout/process4"/>
    <dgm:cxn modelId="{FAD01293-99C5-4C8B-88AF-4EB5A742844F}" srcId="{FDDA65E6-7157-4BCD-AB81-E17873AF6753}" destId="{1F141CAB-9D6D-421F-B747-BC33A514073E}" srcOrd="1" destOrd="0" parTransId="{0DF07AFE-40AD-4A68-B327-7D7D8CFFCC62}" sibTransId="{9E18D562-61BF-4B53-9AB1-DCD521E0E4C1}"/>
    <dgm:cxn modelId="{724ADC99-E85B-4311-8986-376A4A263F4A}" type="presOf" srcId="{1F141CAB-9D6D-421F-B747-BC33A514073E}" destId="{82BBC2C0-9700-4776-9427-671E9B3C3F68}" srcOrd="0" destOrd="0" presId="urn:microsoft.com/office/officeart/2005/8/layout/process4"/>
    <dgm:cxn modelId="{377B4EBB-9097-4D71-A9B4-093F5A4C92C8}" type="presOf" srcId="{47E865E8-90FC-4D11-932E-13D897825C8D}" destId="{2421C6EA-ADD7-411C-8F9A-A226F93BAD3F}" srcOrd="1" destOrd="0" presId="urn:microsoft.com/office/officeart/2005/8/layout/process4"/>
    <dgm:cxn modelId="{9721CEC9-87A9-40AB-A43D-0C1E05A88ECD}" type="presOf" srcId="{2D9D596E-416E-4815-B49A-F8CD8B856721}" destId="{A19827DF-225D-49AD-BD2F-412F13AEA0D6}" srcOrd="0" destOrd="0" presId="urn:microsoft.com/office/officeart/2005/8/layout/process4"/>
    <dgm:cxn modelId="{C0AF30F0-5954-47C3-8901-7BEB894ED567}" srcId="{47E865E8-90FC-4D11-932E-13D897825C8D}" destId="{2D9D596E-416E-4815-B49A-F8CD8B856721}" srcOrd="0" destOrd="0" parTransId="{756877D9-BE26-4A74-9496-49777EF7CAD3}" sibTransId="{86FA8F8F-C2EE-4F3E-92F3-FC05FF50285B}"/>
    <dgm:cxn modelId="{ADEC06F4-5D94-4DED-AFAD-B4758CA57AEC}" type="presOf" srcId="{FF176AFD-281C-4F86-829F-D5CF85504D62}" destId="{1663586A-226E-4699-85B8-55C192918351}" srcOrd="0" destOrd="0" presId="urn:microsoft.com/office/officeart/2005/8/layout/process4"/>
    <dgm:cxn modelId="{1EB535EE-9DB1-49C3-9CF0-1C2B7830B031}" type="presParOf" srcId="{82522A4E-4E83-4D97-A178-4962160391DF}" destId="{8D66E574-CA79-4B01-8619-5A7012B4E1C4}" srcOrd="0" destOrd="0" presId="urn:microsoft.com/office/officeart/2005/8/layout/process4"/>
    <dgm:cxn modelId="{106B2CB8-87CE-43AE-91B1-1EAB5CFD1159}" type="presParOf" srcId="{8D66E574-CA79-4B01-8619-5A7012B4E1C4}" destId="{82BBC2C0-9700-4776-9427-671E9B3C3F68}" srcOrd="0" destOrd="0" presId="urn:microsoft.com/office/officeart/2005/8/layout/process4"/>
    <dgm:cxn modelId="{41D3B31B-52BC-469B-A1AF-A6BA51AB1B8E}" type="presParOf" srcId="{82522A4E-4E83-4D97-A178-4962160391DF}" destId="{4E0EF612-8C91-4EAA-8445-695D648BB15E}" srcOrd="1" destOrd="0" presId="urn:microsoft.com/office/officeart/2005/8/layout/process4"/>
    <dgm:cxn modelId="{64DC3FED-A902-4B87-8C1F-F91E5A2DD087}" type="presParOf" srcId="{82522A4E-4E83-4D97-A178-4962160391DF}" destId="{DC34BDA1-E4C1-4043-91E1-390992F9E0E5}" srcOrd="2" destOrd="0" presId="urn:microsoft.com/office/officeart/2005/8/layout/process4"/>
    <dgm:cxn modelId="{0F77DCF0-3E86-4505-8812-E13BA144E8D6}" type="presParOf" srcId="{DC34BDA1-E4C1-4043-91E1-390992F9E0E5}" destId="{028941EF-675D-4F7B-8939-E2468281A503}" srcOrd="0" destOrd="0" presId="urn:microsoft.com/office/officeart/2005/8/layout/process4"/>
    <dgm:cxn modelId="{A61F9CF5-F4A1-48B0-A065-BF8A58EA21E4}" type="presParOf" srcId="{DC34BDA1-E4C1-4043-91E1-390992F9E0E5}" destId="{2421C6EA-ADD7-411C-8F9A-A226F93BAD3F}" srcOrd="1" destOrd="0" presId="urn:microsoft.com/office/officeart/2005/8/layout/process4"/>
    <dgm:cxn modelId="{F5F0EF88-BDB2-4786-B585-B2B81E0C5D53}" type="presParOf" srcId="{DC34BDA1-E4C1-4043-91E1-390992F9E0E5}" destId="{B872E4AB-0DC2-4821-8FCD-C71C7E2D9C2D}" srcOrd="2" destOrd="0" presId="urn:microsoft.com/office/officeart/2005/8/layout/process4"/>
    <dgm:cxn modelId="{5908453A-91DF-4D37-B9F6-2C136D31E250}" type="presParOf" srcId="{B872E4AB-0DC2-4821-8FCD-C71C7E2D9C2D}" destId="{A19827DF-225D-49AD-BD2F-412F13AEA0D6}" srcOrd="0" destOrd="0" presId="urn:microsoft.com/office/officeart/2005/8/layout/process4"/>
    <dgm:cxn modelId="{E452E062-DD8E-41D7-BA34-D245B1B49B03}" type="presParOf" srcId="{B872E4AB-0DC2-4821-8FCD-C71C7E2D9C2D}" destId="{1663586A-226E-4699-85B8-55C192918351}"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39F0C2-21EB-4539-A992-3341CC12B31C}"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AFCD54-4210-43C4-9640-5940661E932C}">
      <dgm:prSet/>
      <dgm:spPr/>
      <dgm:t>
        <a:bodyPr/>
        <a:lstStyle/>
        <a:p>
          <a:pPr>
            <a:lnSpc>
              <a:spcPct val="100000"/>
            </a:lnSpc>
          </a:pPr>
          <a:r>
            <a:rPr lang="en-GB"/>
            <a:t>A registry, acts as a broker for Web services.</a:t>
          </a:r>
          <a:endParaRPr lang="en-US"/>
        </a:p>
      </dgm:t>
    </dgm:pt>
    <dgm:pt modelId="{BD3B621A-16F2-4C82-831A-01F396CFD708}" type="parTrans" cxnId="{BC48838C-08B4-44CB-BA77-2FB399406AC5}">
      <dgm:prSet/>
      <dgm:spPr/>
      <dgm:t>
        <a:bodyPr/>
        <a:lstStyle/>
        <a:p>
          <a:endParaRPr lang="en-US"/>
        </a:p>
      </dgm:t>
    </dgm:pt>
    <dgm:pt modelId="{A00BEF24-F7DC-4AA6-826D-D5F3C76BCEB9}" type="sibTrans" cxnId="{BC48838C-08B4-44CB-BA77-2FB399406AC5}">
      <dgm:prSet/>
      <dgm:spPr/>
      <dgm:t>
        <a:bodyPr/>
        <a:lstStyle/>
        <a:p>
          <a:endParaRPr lang="en-US"/>
        </a:p>
      </dgm:t>
    </dgm:pt>
    <dgm:pt modelId="{A589F45F-685B-4AA4-9C98-6774F63B98DA}">
      <dgm:prSet/>
      <dgm:spPr/>
      <dgm:t>
        <a:bodyPr/>
        <a:lstStyle/>
        <a:p>
          <a:pPr>
            <a:lnSpc>
              <a:spcPct val="100000"/>
            </a:lnSpc>
          </a:pPr>
          <a:r>
            <a:rPr lang="en-GB"/>
            <a:t>A provider, can publish services to the registry</a:t>
          </a:r>
          <a:endParaRPr lang="en-US"/>
        </a:p>
      </dgm:t>
    </dgm:pt>
    <dgm:pt modelId="{9E026399-D5BB-44A0-A89C-E956AA4962CB}" type="parTrans" cxnId="{49077A6A-65B9-4762-B07C-D2B87378EF02}">
      <dgm:prSet/>
      <dgm:spPr/>
      <dgm:t>
        <a:bodyPr/>
        <a:lstStyle/>
        <a:p>
          <a:endParaRPr lang="en-US"/>
        </a:p>
      </dgm:t>
    </dgm:pt>
    <dgm:pt modelId="{E6BD856F-695E-4F68-826D-1275B076BF69}" type="sibTrans" cxnId="{49077A6A-65B9-4762-B07C-D2B87378EF02}">
      <dgm:prSet/>
      <dgm:spPr/>
      <dgm:t>
        <a:bodyPr/>
        <a:lstStyle/>
        <a:p>
          <a:endParaRPr lang="en-US"/>
        </a:p>
      </dgm:t>
    </dgm:pt>
    <dgm:pt modelId="{3480F6F4-7808-40BA-B97C-6CDFA2631A98}">
      <dgm:prSet/>
      <dgm:spPr/>
      <dgm:t>
        <a:bodyPr/>
        <a:lstStyle/>
        <a:p>
          <a:pPr>
            <a:lnSpc>
              <a:spcPct val="100000"/>
            </a:lnSpc>
          </a:pPr>
          <a:r>
            <a:rPr lang="en-GB"/>
            <a:t>A consumer, can then discover services in the registry</a:t>
          </a:r>
          <a:endParaRPr lang="en-US"/>
        </a:p>
      </dgm:t>
    </dgm:pt>
    <dgm:pt modelId="{62A71AA3-FBC4-41C9-B6FF-A2A28238EF5F}" type="parTrans" cxnId="{C55A7ADD-4CB2-446D-BC5D-6050A5B3B379}">
      <dgm:prSet/>
      <dgm:spPr/>
      <dgm:t>
        <a:bodyPr/>
        <a:lstStyle/>
        <a:p>
          <a:endParaRPr lang="en-US"/>
        </a:p>
      </dgm:t>
    </dgm:pt>
    <dgm:pt modelId="{406DF0C0-5027-46FB-8905-7506639E69C1}" type="sibTrans" cxnId="{C55A7ADD-4CB2-446D-BC5D-6050A5B3B379}">
      <dgm:prSet/>
      <dgm:spPr/>
      <dgm:t>
        <a:bodyPr/>
        <a:lstStyle/>
        <a:p>
          <a:endParaRPr lang="en-US"/>
        </a:p>
      </dgm:t>
    </dgm:pt>
    <dgm:pt modelId="{EC33EABF-170C-4A01-955E-C720EC9CD9DA}" type="pres">
      <dgm:prSet presAssocID="{2539F0C2-21EB-4539-A992-3341CC12B31C}" presName="root" presStyleCnt="0">
        <dgm:presLayoutVars>
          <dgm:dir/>
          <dgm:resizeHandles val="exact"/>
        </dgm:presLayoutVars>
      </dgm:prSet>
      <dgm:spPr/>
    </dgm:pt>
    <dgm:pt modelId="{DE3BE62F-13F5-4380-8B7E-5C1B56BACFAA}" type="pres">
      <dgm:prSet presAssocID="{FEAFCD54-4210-43C4-9640-5940661E932C}" presName="compNode" presStyleCnt="0"/>
      <dgm:spPr/>
    </dgm:pt>
    <dgm:pt modelId="{F276AE42-8261-4941-B198-DDC75A68958A}" type="pres">
      <dgm:prSet presAssocID="{FEAFCD54-4210-43C4-9640-5940661E932C}" presName="bgRect" presStyleLbl="bgShp" presStyleIdx="0" presStyleCnt="3"/>
      <dgm:spPr/>
    </dgm:pt>
    <dgm:pt modelId="{15DA516C-6B12-45BA-AE5B-FE9B5FE4C9AB}" type="pres">
      <dgm:prSet presAssocID="{FEAFCD54-4210-43C4-9640-5940661E93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gister"/>
        </a:ext>
      </dgm:extLst>
    </dgm:pt>
    <dgm:pt modelId="{4488454D-EA6C-4BDE-988D-559D3F370971}" type="pres">
      <dgm:prSet presAssocID="{FEAFCD54-4210-43C4-9640-5940661E932C}" presName="spaceRect" presStyleCnt="0"/>
      <dgm:spPr/>
    </dgm:pt>
    <dgm:pt modelId="{C8D07BAA-571F-44DA-9DD9-E6ED6AE39663}" type="pres">
      <dgm:prSet presAssocID="{FEAFCD54-4210-43C4-9640-5940661E932C}" presName="parTx" presStyleLbl="revTx" presStyleIdx="0" presStyleCnt="3">
        <dgm:presLayoutVars>
          <dgm:chMax val="0"/>
          <dgm:chPref val="0"/>
        </dgm:presLayoutVars>
      </dgm:prSet>
      <dgm:spPr/>
    </dgm:pt>
    <dgm:pt modelId="{BFFF5A2E-1434-4F46-8061-A21D69A6D3DE}" type="pres">
      <dgm:prSet presAssocID="{A00BEF24-F7DC-4AA6-826D-D5F3C76BCEB9}" presName="sibTrans" presStyleCnt="0"/>
      <dgm:spPr/>
    </dgm:pt>
    <dgm:pt modelId="{C2BE0256-B22A-4C62-84E3-867E664EB5EF}" type="pres">
      <dgm:prSet presAssocID="{A589F45F-685B-4AA4-9C98-6774F63B98DA}" presName="compNode" presStyleCnt="0"/>
      <dgm:spPr/>
    </dgm:pt>
    <dgm:pt modelId="{4FF255D7-3645-43E0-A21F-56DE1EA8F659}" type="pres">
      <dgm:prSet presAssocID="{A589F45F-685B-4AA4-9C98-6774F63B98DA}" presName="bgRect" presStyleLbl="bgShp" presStyleIdx="1" presStyleCnt="3"/>
      <dgm:spPr/>
    </dgm:pt>
    <dgm:pt modelId="{0C4F118C-D7E0-4514-8387-1819A95C0548}" type="pres">
      <dgm:prSet presAssocID="{A589F45F-685B-4AA4-9C98-6774F63B98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ypewriter"/>
        </a:ext>
      </dgm:extLst>
    </dgm:pt>
    <dgm:pt modelId="{92E3E2AF-3DF5-4B97-85E8-0A84BC434709}" type="pres">
      <dgm:prSet presAssocID="{A589F45F-685B-4AA4-9C98-6774F63B98DA}" presName="spaceRect" presStyleCnt="0"/>
      <dgm:spPr/>
    </dgm:pt>
    <dgm:pt modelId="{248B4151-7369-406E-A0AC-596C96C78174}" type="pres">
      <dgm:prSet presAssocID="{A589F45F-685B-4AA4-9C98-6774F63B98DA}" presName="parTx" presStyleLbl="revTx" presStyleIdx="1" presStyleCnt="3">
        <dgm:presLayoutVars>
          <dgm:chMax val="0"/>
          <dgm:chPref val="0"/>
        </dgm:presLayoutVars>
      </dgm:prSet>
      <dgm:spPr/>
    </dgm:pt>
    <dgm:pt modelId="{B5421011-3AC2-4E46-8B3A-F15F7CB690BD}" type="pres">
      <dgm:prSet presAssocID="{E6BD856F-695E-4F68-826D-1275B076BF69}" presName="sibTrans" presStyleCnt="0"/>
      <dgm:spPr/>
    </dgm:pt>
    <dgm:pt modelId="{1F909992-4AC5-42C8-B20E-01F66BE39FCA}" type="pres">
      <dgm:prSet presAssocID="{3480F6F4-7808-40BA-B97C-6CDFA2631A98}" presName="compNode" presStyleCnt="0"/>
      <dgm:spPr/>
    </dgm:pt>
    <dgm:pt modelId="{0CE7F3AD-0D2B-4454-BD63-BF336D2E7282}" type="pres">
      <dgm:prSet presAssocID="{3480F6F4-7808-40BA-B97C-6CDFA2631A98}" presName="bgRect" presStyleLbl="bgShp" presStyleIdx="2" presStyleCnt="3"/>
      <dgm:spPr/>
    </dgm:pt>
    <dgm:pt modelId="{59E9FDDF-8ADF-4BB2-BF00-7AE7A8136F78}" type="pres">
      <dgm:prSet presAssocID="{3480F6F4-7808-40BA-B97C-6CDFA2631A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4846493B-D445-4481-B457-065A4E6F33AB}" type="pres">
      <dgm:prSet presAssocID="{3480F6F4-7808-40BA-B97C-6CDFA2631A98}" presName="spaceRect" presStyleCnt="0"/>
      <dgm:spPr/>
    </dgm:pt>
    <dgm:pt modelId="{D23E4E7E-04BE-4DBA-BC34-B32C5044ADA9}" type="pres">
      <dgm:prSet presAssocID="{3480F6F4-7808-40BA-B97C-6CDFA2631A98}" presName="parTx" presStyleLbl="revTx" presStyleIdx="2" presStyleCnt="3">
        <dgm:presLayoutVars>
          <dgm:chMax val="0"/>
          <dgm:chPref val="0"/>
        </dgm:presLayoutVars>
      </dgm:prSet>
      <dgm:spPr/>
    </dgm:pt>
  </dgm:ptLst>
  <dgm:cxnLst>
    <dgm:cxn modelId="{49077A6A-65B9-4762-B07C-D2B87378EF02}" srcId="{2539F0C2-21EB-4539-A992-3341CC12B31C}" destId="{A589F45F-685B-4AA4-9C98-6774F63B98DA}" srcOrd="1" destOrd="0" parTransId="{9E026399-D5BB-44A0-A89C-E956AA4962CB}" sibTransId="{E6BD856F-695E-4F68-826D-1275B076BF69}"/>
    <dgm:cxn modelId="{D5E5F282-B2F6-41C1-AEEB-54CAC1A4E22B}" type="presOf" srcId="{3480F6F4-7808-40BA-B97C-6CDFA2631A98}" destId="{D23E4E7E-04BE-4DBA-BC34-B32C5044ADA9}" srcOrd="0" destOrd="0" presId="urn:microsoft.com/office/officeart/2018/2/layout/IconVerticalSolidList"/>
    <dgm:cxn modelId="{BC48838C-08B4-44CB-BA77-2FB399406AC5}" srcId="{2539F0C2-21EB-4539-A992-3341CC12B31C}" destId="{FEAFCD54-4210-43C4-9640-5940661E932C}" srcOrd="0" destOrd="0" parTransId="{BD3B621A-16F2-4C82-831A-01F396CFD708}" sibTransId="{A00BEF24-F7DC-4AA6-826D-D5F3C76BCEB9}"/>
    <dgm:cxn modelId="{6A03D290-DA51-455B-9284-72A7ABB6C297}" type="presOf" srcId="{FEAFCD54-4210-43C4-9640-5940661E932C}" destId="{C8D07BAA-571F-44DA-9DD9-E6ED6AE39663}" srcOrd="0" destOrd="0" presId="urn:microsoft.com/office/officeart/2018/2/layout/IconVerticalSolidList"/>
    <dgm:cxn modelId="{4ADB61A2-ED2F-49AA-8DF6-511CF63EE9D0}" type="presOf" srcId="{2539F0C2-21EB-4539-A992-3341CC12B31C}" destId="{EC33EABF-170C-4A01-955E-C720EC9CD9DA}" srcOrd="0" destOrd="0" presId="urn:microsoft.com/office/officeart/2018/2/layout/IconVerticalSolidList"/>
    <dgm:cxn modelId="{C55A7ADD-4CB2-446D-BC5D-6050A5B3B379}" srcId="{2539F0C2-21EB-4539-A992-3341CC12B31C}" destId="{3480F6F4-7808-40BA-B97C-6CDFA2631A98}" srcOrd="2" destOrd="0" parTransId="{62A71AA3-FBC4-41C9-B6FF-A2A28238EF5F}" sibTransId="{406DF0C0-5027-46FB-8905-7506639E69C1}"/>
    <dgm:cxn modelId="{E03935F4-9C93-4942-A5E3-BDFB710E0778}" type="presOf" srcId="{A589F45F-685B-4AA4-9C98-6774F63B98DA}" destId="{248B4151-7369-406E-A0AC-596C96C78174}" srcOrd="0" destOrd="0" presId="urn:microsoft.com/office/officeart/2018/2/layout/IconVerticalSolidList"/>
    <dgm:cxn modelId="{A4DBBEBF-41BB-400E-92CB-89327CFE933D}" type="presParOf" srcId="{EC33EABF-170C-4A01-955E-C720EC9CD9DA}" destId="{DE3BE62F-13F5-4380-8B7E-5C1B56BACFAA}" srcOrd="0" destOrd="0" presId="urn:microsoft.com/office/officeart/2018/2/layout/IconVerticalSolidList"/>
    <dgm:cxn modelId="{2E6541C6-2C4B-4B72-9476-3925B2D62DEA}" type="presParOf" srcId="{DE3BE62F-13F5-4380-8B7E-5C1B56BACFAA}" destId="{F276AE42-8261-4941-B198-DDC75A68958A}" srcOrd="0" destOrd="0" presId="urn:microsoft.com/office/officeart/2018/2/layout/IconVerticalSolidList"/>
    <dgm:cxn modelId="{C3F596F5-AAF7-4438-90E5-D47B7BE16085}" type="presParOf" srcId="{DE3BE62F-13F5-4380-8B7E-5C1B56BACFAA}" destId="{15DA516C-6B12-45BA-AE5B-FE9B5FE4C9AB}" srcOrd="1" destOrd="0" presId="urn:microsoft.com/office/officeart/2018/2/layout/IconVerticalSolidList"/>
    <dgm:cxn modelId="{6F95107E-2C49-4D3C-B04D-71401D827D3A}" type="presParOf" srcId="{DE3BE62F-13F5-4380-8B7E-5C1B56BACFAA}" destId="{4488454D-EA6C-4BDE-988D-559D3F370971}" srcOrd="2" destOrd="0" presId="urn:microsoft.com/office/officeart/2018/2/layout/IconVerticalSolidList"/>
    <dgm:cxn modelId="{AC018972-B312-4695-A55C-CB023BE037D5}" type="presParOf" srcId="{DE3BE62F-13F5-4380-8B7E-5C1B56BACFAA}" destId="{C8D07BAA-571F-44DA-9DD9-E6ED6AE39663}" srcOrd="3" destOrd="0" presId="urn:microsoft.com/office/officeart/2018/2/layout/IconVerticalSolidList"/>
    <dgm:cxn modelId="{49B32D2E-599C-4DFE-82A5-E75E42E1B394}" type="presParOf" srcId="{EC33EABF-170C-4A01-955E-C720EC9CD9DA}" destId="{BFFF5A2E-1434-4F46-8061-A21D69A6D3DE}" srcOrd="1" destOrd="0" presId="urn:microsoft.com/office/officeart/2018/2/layout/IconVerticalSolidList"/>
    <dgm:cxn modelId="{E858BF5F-C6E4-4F84-A2A2-873378627E1F}" type="presParOf" srcId="{EC33EABF-170C-4A01-955E-C720EC9CD9DA}" destId="{C2BE0256-B22A-4C62-84E3-867E664EB5EF}" srcOrd="2" destOrd="0" presId="urn:microsoft.com/office/officeart/2018/2/layout/IconVerticalSolidList"/>
    <dgm:cxn modelId="{3FAF3829-9BA6-45B8-BAC0-EAD94D98E9AF}" type="presParOf" srcId="{C2BE0256-B22A-4C62-84E3-867E664EB5EF}" destId="{4FF255D7-3645-43E0-A21F-56DE1EA8F659}" srcOrd="0" destOrd="0" presId="urn:microsoft.com/office/officeart/2018/2/layout/IconVerticalSolidList"/>
    <dgm:cxn modelId="{AE39ED56-8F0C-4FA6-983F-8ED83F6443B3}" type="presParOf" srcId="{C2BE0256-B22A-4C62-84E3-867E664EB5EF}" destId="{0C4F118C-D7E0-4514-8387-1819A95C0548}" srcOrd="1" destOrd="0" presId="urn:microsoft.com/office/officeart/2018/2/layout/IconVerticalSolidList"/>
    <dgm:cxn modelId="{49412632-0811-47DB-B559-325AAE7FC66D}" type="presParOf" srcId="{C2BE0256-B22A-4C62-84E3-867E664EB5EF}" destId="{92E3E2AF-3DF5-4B97-85E8-0A84BC434709}" srcOrd="2" destOrd="0" presId="urn:microsoft.com/office/officeart/2018/2/layout/IconVerticalSolidList"/>
    <dgm:cxn modelId="{C2D9095C-406D-4429-8107-C4E7EF87F0DA}" type="presParOf" srcId="{C2BE0256-B22A-4C62-84E3-867E664EB5EF}" destId="{248B4151-7369-406E-A0AC-596C96C78174}" srcOrd="3" destOrd="0" presId="urn:microsoft.com/office/officeart/2018/2/layout/IconVerticalSolidList"/>
    <dgm:cxn modelId="{8AC0704E-910D-4C38-B987-7B0A5A8201CA}" type="presParOf" srcId="{EC33EABF-170C-4A01-955E-C720EC9CD9DA}" destId="{B5421011-3AC2-4E46-8B3A-F15F7CB690BD}" srcOrd="3" destOrd="0" presId="urn:microsoft.com/office/officeart/2018/2/layout/IconVerticalSolidList"/>
    <dgm:cxn modelId="{CCD0BA6B-F5DA-4E1A-A8E3-8EA5894E2B32}" type="presParOf" srcId="{EC33EABF-170C-4A01-955E-C720EC9CD9DA}" destId="{1F909992-4AC5-42C8-B20E-01F66BE39FCA}" srcOrd="4" destOrd="0" presId="urn:microsoft.com/office/officeart/2018/2/layout/IconVerticalSolidList"/>
    <dgm:cxn modelId="{D9631A42-105D-4B92-85D8-0A617412BFF0}" type="presParOf" srcId="{1F909992-4AC5-42C8-B20E-01F66BE39FCA}" destId="{0CE7F3AD-0D2B-4454-BD63-BF336D2E7282}" srcOrd="0" destOrd="0" presId="urn:microsoft.com/office/officeart/2018/2/layout/IconVerticalSolidList"/>
    <dgm:cxn modelId="{ECDA1F76-EAE8-433C-AEAC-1A4E4F54533B}" type="presParOf" srcId="{1F909992-4AC5-42C8-B20E-01F66BE39FCA}" destId="{59E9FDDF-8ADF-4BB2-BF00-7AE7A8136F78}" srcOrd="1" destOrd="0" presId="urn:microsoft.com/office/officeart/2018/2/layout/IconVerticalSolidList"/>
    <dgm:cxn modelId="{20886536-1463-4D30-82B5-E463F6DCB9F7}" type="presParOf" srcId="{1F909992-4AC5-42C8-B20E-01F66BE39FCA}" destId="{4846493B-D445-4481-B457-065A4E6F33AB}" srcOrd="2" destOrd="0" presId="urn:microsoft.com/office/officeart/2018/2/layout/IconVerticalSolidList"/>
    <dgm:cxn modelId="{0E0DCB9D-DFE8-4420-9816-51299A2359D6}" type="presParOf" srcId="{1F909992-4AC5-42C8-B20E-01F66BE39FCA}" destId="{D23E4E7E-04BE-4DBA-BC34-B32C5044AD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C75ABB-ED9E-453F-85E9-A0B7FD0EF45C}" type="doc">
      <dgm:prSet loTypeId="urn:microsoft.com/office/officeart/2018/2/layout/IconVerticalSolidList" loCatId="icon" qsTypeId="urn:microsoft.com/office/officeart/2005/8/quickstyle/simple2" qsCatId="simple" csTypeId="urn:microsoft.com/office/officeart/2005/8/colors/colorful2" csCatId="colorful" phldr="1"/>
      <dgm:spPr/>
      <dgm:t>
        <a:bodyPr/>
        <a:lstStyle/>
        <a:p>
          <a:endParaRPr lang="en-US"/>
        </a:p>
      </dgm:t>
    </dgm:pt>
    <dgm:pt modelId="{92C515DD-705E-4F57-8BB3-74CE36654DCE}">
      <dgm:prSet/>
      <dgm:spPr/>
      <dgm:t>
        <a:bodyPr/>
        <a:lstStyle/>
        <a:p>
          <a:pPr>
            <a:lnSpc>
              <a:spcPct val="100000"/>
            </a:lnSpc>
          </a:pPr>
          <a:r>
            <a:rPr lang="en-GB" b="1" i="0" dirty="0"/>
            <a:t>SOAP (Simple Object Access Protocol)</a:t>
          </a:r>
          <a:r>
            <a:rPr lang="en-GB" b="0" i="0" dirty="0"/>
            <a:t> is a protocol for exchanging structured information in web services.</a:t>
          </a:r>
          <a:endParaRPr lang="en-US" dirty="0"/>
        </a:p>
      </dgm:t>
    </dgm:pt>
    <dgm:pt modelId="{2BD5601D-3E1C-4B82-8478-2718E3DE4FDF}" type="parTrans" cxnId="{6C9B1C30-9254-4063-B339-00E90091542F}">
      <dgm:prSet/>
      <dgm:spPr/>
      <dgm:t>
        <a:bodyPr/>
        <a:lstStyle/>
        <a:p>
          <a:endParaRPr lang="en-US"/>
        </a:p>
      </dgm:t>
    </dgm:pt>
    <dgm:pt modelId="{1C90EF5A-A1DF-489A-A04C-3C18BF6E09BF}" type="sibTrans" cxnId="{6C9B1C30-9254-4063-B339-00E90091542F}">
      <dgm:prSet/>
      <dgm:spPr/>
      <dgm:t>
        <a:bodyPr/>
        <a:lstStyle/>
        <a:p>
          <a:pPr>
            <a:lnSpc>
              <a:spcPct val="100000"/>
            </a:lnSpc>
          </a:pPr>
          <a:endParaRPr lang="en-US"/>
        </a:p>
      </dgm:t>
    </dgm:pt>
    <dgm:pt modelId="{F3D9635B-4130-4E66-8081-015347A17EB4}">
      <dgm:prSet/>
      <dgm:spPr/>
      <dgm:t>
        <a:bodyPr/>
        <a:lstStyle/>
        <a:p>
          <a:pPr>
            <a:lnSpc>
              <a:spcPct val="100000"/>
            </a:lnSpc>
          </a:pPr>
          <a:r>
            <a:rPr lang="en-GB" b="0" i="0"/>
            <a:t>It is a messaging protocol that allows programs running on different operating systems to communicate with one another.</a:t>
          </a:r>
          <a:endParaRPr lang="en-US"/>
        </a:p>
      </dgm:t>
    </dgm:pt>
    <dgm:pt modelId="{8169FB94-51BA-4E3B-A5CB-BAA86BFAD781}" type="parTrans" cxnId="{7BF79C44-7347-4726-9E3E-BF876D73B6BC}">
      <dgm:prSet/>
      <dgm:spPr/>
      <dgm:t>
        <a:bodyPr/>
        <a:lstStyle/>
        <a:p>
          <a:endParaRPr lang="en-US"/>
        </a:p>
      </dgm:t>
    </dgm:pt>
    <dgm:pt modelId="{1F68FFF8-7F20-469A-BCB9-F0EA5BE8F321}" type="sibTrans" cxnId="{7BF79C44-7347-4726-9E3E-BF876D73B6BC}">
      <dgm:prSet/>
      <dgm:spPr/>
      <dgm:t>
        <a:bodyPr/>
        <a:lstStyle/>
        <a:p>
          <a:pPr>
            <a:lnSpc>
              <a:spcPct val="100000"/>
            </a:lnSpc>
          </a:pPr>
          <a:endParaRPr lang="en-US"/>
        </a:p>
      </dgm:t>
    </dgm:pt>
    <dgm:pt modelId="{AC156E88-1793-4E0D-B4C6-3A2E67FFEE6E}">
      <dgm:prSet/>
      <dgm:spPr/>
      <dgm:t>
        <a:bodyPr/>
        <a:lstStyle/>
        <a:p>
          <a:pPr>
            <a:lnSpc>
              <a:spcPct val="100000"/>
            </a:lnSpc>
          </a:pPr>
          <a:r>
            <a:rPr lang="en-GB"/>
            <a:t>It</a:t>
          </a:r>
          <a:r>
            <a:rPr lang="en-GB" b="0" i="0"/>
            <a:t> is often employed in enterprise-level applications and scenarios where a strict and standardized communication protocol is required.</a:t>
          </a:r>
          <a:endParaRPr lang="en-US"/>
        </a:p>
      </dgm:t>
    </dgm:pt>
    <dgm:pt modelId="{C60E06FD-AD1C-4B3E-B952-3254A62802A2}" type="parTrans" cxnId="{78D7E52C-B785-4E4F-AB1E-BFCB81E4727E}">
      <dgm:prSet/>
      <dgm:spPr/>
      <dgm:t>
        <a:bodyPr/>
        <a:lstStyle/>
        <a:p>
          <a:endParaRPr lang="en-US"/>
        </a:p>
      </dgm:t>
    </dgm:pt>
    <dgm:pt modelId="{3977BF57-F9DA-4D08-9439-8D1B1136354E}" type="sibTrans" cxnId="{78D7E52C-B785-4E4F-AB1E-BFCB81E4727E}">
      <dgm:prSet/>
      <dgm:spPr/>
      <dgm:t>
        <a:bodyPr/>
        <a:lstStyle/>
        <a:p>
          <a:endParaRPr lang="en-US"/>
        </a:p>
      </dgm:t>
    </dgm:pt>
    <dgm:pt modelId="{0F3D3781-F6D5-4DDF-9BE8-58186B415BE1}" type="pres">
      <dgm:prSet presAssocID="{4FC75ABB-ED9E-453F-85E9-A0B7FD0EF45C}" presName="root" presStyleCnt="0">
        <dgm:presLayoutVars>
          <dgm:dir/>
          <dgm:resizeHandles val="exact"/>
        </dgm:presLayoutVars>
      </dgm:prSet>
      <dgm:spPr/>
    </dgm:pt>
    <dgm:pt modelId="{F165DD43-EF20-47A9-9E9B-CA428BDA8C06}" type="pres">
      <dgm:prSet presAssocID="{92C515DD-705E-4F57-8BB3-74CE36654DCE}" presName="compNode" presStyleCnt="0"/>
      <dgm:spPr/>
    </dgm:pt>
    <dgm:pt modelId="{2B702E3D-09BB-44F6-A0BC-5BA5A4FB0AD6}" type="pres">
      <dgm:prSet presAssocID="{92C515DD-705E-4F57-8BB3-74CE36654DCE}" presName="bgRect" presStyleLbl="bgShp" presStyleIdx="0" presStyleCnt="3"/>
      <dgm:spPr/>
    </dgm:pt>
    <dgm:pt modelId="{264012D6-524F-42EF-B8A2-3D6EB64AC840}" type="pres">
      <dgm:prSet presAssocID="{92C515DD-705E-4F57-8BB3-74CE36654D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ider Web"/>
        </a:ext>
      </dgm:extLst>
    </dgm:pt>
    <dgm:pt modelId="{A248239B-E641-454B-8291-61272BB9F3B0}" type="pres">
      <dgm:prSet presAssocID="{92C515DD-705E-4F57-8BB3-74CE36654DCE}" presName="spaceRect" presStyleCnt="0"/>
      <dgm:spPr/>
    </dgm:pt>
    <dgm:pt modelId="{FB29CA6C-9B27-42D4-89B1-3BD9E651796B}" type="pres">
      <dgm:prSet presAssocID="{92C515DD-705E-4F57-8BB3-74CE36654DCE}" presName="parTx" presStyleLbl="revTx" presStyleIdx="0" presStyleCnt="3">
        <dgm:presLayoutVars>
          <dgm:chMax val="0"/>
          <dgm:chPref val="0"/>
        </dgm:presLayoutVars>
      </dgm:prSet>
      <dgm:spPr/>
    </dgm:pt>
    <dgm:pt modelId="{4C9439C5-FE5D-4348-B1FF-E6F144373CC1}" type="pres">
      <dgm:prSet presAssocID="{1C90EF5A-A1DF-489A-A04C-3C18BF6E09BF}" presName="sibTrans" presStyleCnt="0"/>
      <dgm:spPr/>
    </dgm:pt>
    <dgm:pt modelId="{372D72CC-2FA3-4083-A7F2-2EF86467A4A1}" type="pres">
      <dgm:prSet presAssocID="{F3D9635B-4130-4E66-8081-015347A17EB4}" presName="compNode" presStyleCnt="0"/>
      <dgm:spPr/>
    </dgm:pt>
    <dgm:pt modelId="{A6CA31A3-1FA7-47E2-8342-1703598D856E}" type="pres">
      <dgm:prSet presAssocID="{F3D9635B-4130-4E66-8081-015347A17EB4}" presName="bgRect" presStyleLbl="bgShp" presStyleIdx="1" presStyleCnt="3"/>
      <dgm:spPr/>
    </dgm:pt>
    <dgm:pt modelId="{23051620-2A3B-4CF5-9ED9-3A2E90AF1969}" type="pres">
      <dgm:prSet presAssocID="{F3D9635B-4130-4E66-8081-015347A17E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3FDB8636-BB8D-42DA-9A6A-0C195CBFD586}" type="pres">
      <dgm:prSet presAssocID="{F3D9635B-4130-4E66-8081-015347A17EB4}" presName="spaceRect" presStyleCnt="0"/>
      <dgm:spPr/>
    </dgm:pt>
    <dgm:pt modelId="{C0775EF0-E81D-4A61-99E5-389A30C2FDC3}" type="pres">
      <dgm:prSet presAssocID="{F3D9635B-4130-4E66-8081-015347A17EB4}" presName="parTx" presStyleLbl="revTx" presStyleIdx="1" presStyleCnt="3">
        <dgm:presLayoutVars>
          <dgm:chMax val="0"/>
          <dgm:chPref val="0"/>
        </dgm:presLayoutVars>
      </dgm:prSet>
      <dgm:spPr/>
    </dgm:pt>
    <dgm:pt modelId="{D411451C-D6D5-412A-BD35-87CF16DFEE50}" type="pres">
      <dgm:prSet presAssocID="{1F68FFF8-7F20-469A-BCB9-F0EA5BE8F321}" presName="sibTrans" presStyleCnt="0"/>
      <dgm:spPr/>
    </dgm:pt>
    <dgm:pt modelId="{35D454FC-0109-410B-A653-6AC4749BA9D4}" type="pres">
      <dgm:prSet presAssocID="{AC156E88-1793-4E0D-B4C6-3A2E67FFEE6E}" presName="compNode" presStyleCnt="0"/>
      <dgm:spPr/>
    </dgm:pt>
    <dgm:pt modelId="{9446F0C0-2C0D-41EC-A511-84FEE2B7F0A8}" type="pres">
      <dgm:prSet presAssocID="{AC156E88-1793-4E0D-B4C6-3A2E67FFEE6E}" presName="bgRect" presStyleLbl="bgShp" presStyleIdx="2" presStyleCnt="3"/>
      <dgm:spPr/>
    </dgm:pt>
    <dgm:pt modelId="{6BE1E3C8-E79F-4CE0-8BB3-F56793E8C8CC}" type="pres">
      <dgm:prSet presAssocID="{AC156E88-1793-4E0D-B4C6-3A2E67FFEE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8954FC1B-6901-41AC-B08F-0F28D950B0F1}" type="pres">
      <dgm:prSet presAssocID="{AC156E88-1793-4E0D-B4C6-3A2E67FFEE6E}" presName="spaceRect" presStyleCnt="0"/>
      <dgm:spPr/>
    </dgm:pt>
    <dgm:pt modelId="{71131E81-CF0E-4979-8191-16BBCB9BAD63}" type="pres">
      <dgm:prSet presAssocID="{AC156E88-1793-4E0D-B4C6-3A2E67FFEE6E}" presName="parTx" presStyleLbl="revTx" presStyleIdx="2" presStyleCnt="3">
        <dgm:presLayoutVars>
          <dgm:chMax val="0"/>
          <dgm:chPref val="0"/>
        </dgm:presLayoutVars>
      </dgm:prSet>
      <dgm:spPr/>
    </dgm:pt>
  </dgm:ptLst>
  <dgm:cxnLst>
    <dgm:cxn modelId="{3CFC0B14-A214-4F33-B310-4288319BE4E2}" type="presOf" srcId="{AC156E88-1793-4E0D-B4C6-3A2E67FFEE6E}" destId="{71131E81-CF0E-4979-8191-16BBCB9BAD63}" srcOrd="0" destOrd="0" presId="urn:microsoft.com/office/officeart/2018/2/layout/IconVerticalSolidList"/>
    <dgm:cxn modelId="{78D7E52C-B785-4E4F-AB1E-BFCB81E4727E}" srcId="{4FC75ABB-ED9E-453F-85E9-A0B7FD0EF45C}" destId="{AC156E88-1793-4E0D-B4C6-3A2E67FFEE6E}" srcOrd="2" destOrd="0" parTransId="{C60E06FD-AD1C-4B3E-B952-3254A62802A2}" sibTransId="{3977BF57-F9DA-4D08-9439-8D1B1136354E}"/>
    <dgm:cxn modelId="{6C9B1C30-9254-4063-B339-00E90091542F}" srcId="{4FC75ABB-ED9E-453F-85E9-A0B7FD0EF45C}" destId="{92C515DD-705E-4F57-8BB3-74CE36654DCE}" srcOrd="0" destOrd="0" parTransId="{2BD5601D-3E1C-4B82-8478-2718E3DE4FDF}" sibTransId="{1C90EF5A-A1DF-489A-A04C-3C18BF6E09BF}"/>
    <dgm:cxn modelId="{D9BEDF38-7C65-4281-B10F-C36ACF1F22CD}" type="presOf" srcId="{92C515DD-705E-4F57-8BB3-74CE36654DCE}" destId="{FB29CA6C-9B27-42D4-89B1-3BD9E651796B}" srcOrd="0" destOrd="0" presId="urn:microsoft.com/office/officeart/2018/2/layout/IconVerticalSolidList"/>
    <dgm:cxn modelId="{56EF6C61-3D8F-4F0B-92F3-BD2AE649DD8E}" type="presOf" srcId="{F3D9635B-4130-4E66-8081-015347A17EB4}" destId="{C0775EF0-E81D-4A61-99E5-389A30C2FDC3}" srcOrd="0" destOrd="0" presId="urn:microsoft.com/office/officeart/2018/2/layout/IconVerticalSolidList"/>
    <dgm:cxn modelId="{7BF79C44-7347-4726-9E3E-BF876D73B6BC}" srcId="{4FC75ABB-ED9E-453F-85E9-A0B7FD0EF45C}" destId="{F3D9635B-4130-4E66-8081-015347A17EB4}" srcOrd="1" destOrd="0" parTransId="{8169FB94-51BA-4E3B-A5CB-BAA86BFAD781}" sibTransId="{1F68FFF8-7F20-469A-BCB9-F0EA5BE8F321}"/>
    <dgm:cxn modelId="{5ED875E5-D07A-48F7-9F6A-4CA0F6B6927B}" type="presOf" srcId="{4FC75ABB-ED9E-453F-85E9-A0B7FD0EF45C}" destId="{0F3D3781-F6D5-4DDF-9BE8-58186B415BE1}" srcOrd="0" destOrd="0" presId="urn:microsoft.com/office/officeart/2018/2/layout/IconVerticalSolidList"/>
    <dgm:cxn modelId="{FD79AB37-3C89-4149-88AB-9E8C5A64C5A1}" type="presParOf" srcId="{0F3D3781-F6D5-4DDF-9BE8-58186B415BE1}" destId="{F165DD43-EF20-47A9-9E9B-CA428BDA8C06}" srcOrd="0" destOrd="0" presId="urn:microsoft.com/office/officeart/2018/2/layout/IconVerticalSolidList"/>
    <dgm:cxn modelId="{32080CD7-B068-49EE-908C-BEA02F58B6A8}" type="presParOf" srcId="{F165DD43-EF20-47A9-9E9B-CA428BDA8C06}" destId="{2B702E3D-09BB-44F6-A0BC-5BA5A4FB0AD6}" srcOrd="0" destOrd="0" presId="urn:microsoft.com/office/officeart/2018/2/layout/IconVerticalSolidList"/>
    <dgm:cxn modelId="{877EFE61-AB2D-4DE5-9969-CED7E38D59E4}" type="presParOf" srcId="{F165DD43-EF20-47A9-9E9B-CA428BDA8C06}" destId="{264012D6-524F-42EF-B8A2-3D6EB64AC840}" srcOrd="1" destOrd="0" presId="urn:microsoft.com/office/officeart/2018/2/layout/IconVerticalSolidList"/>
    <dgm:cxn modelId="{B908F69F-87C9-4D05-8F40-92CCAF61C479}" type="presParOf" srcId="{F165DD43-EF20-47A9-9E9B-CA428BDA8C06}" destId="{A248239B-E641-454B-8291-61272BB9F3B0}" srcOrd="2" destOrd="0" presId="urn:microsoft.com/office/officeart/2018/2/layout/IconVerticalSolidList"/>
    <dgm:cxn modelId="{40D98280-9767-4BBF-8D18-4A3BE5350701}" type="presParOf" srcId="{F165DD43-EF20-47A9-9E9B-CA428BDA8C06}" destId="{FB29CA6C-9B27-42D4-89B1-3BD9E651796B}" srcOrd="3" destOrd="0" presId="urn:microsoft.com/office/officeart/2018/2/layout/IconVerticalSolidList"/>
    <dgm:cxn modelId="{7D1F6F31-1610-4560-B1A3-EB0091098ACC}" type="presParOf" srcId="{0F3D3781-F6D5-4DDF-9BE8-58186B415BE1}" destId="{4C9439C5-FE5D-4348-B1FF-E6F144373CC1}" srcOrd="1" destOrd="0" presId="urn:microsoft.com/office/officeart/2018/2/layout/IconVerticalSolidList"/>
    <dgm:cxn modelId="{649D2455-3E31-47F2-9C27-28CD48FBB44D}" type="presParOf" srcId="{0F3D3781-F6D5-4DDF-9BE8-58186B415BE1}" destId="{372D72CC-2FA3-4083-A7F2-2EF86467A4A1}" srcOrd="2" destOrd="0" presId="urn:microsoft.com/office/officeart/2018/2/layout/IconVerticalSolidList"/>
    <dgm:cxn modelId="{8A6445D8-58B9-4CFB-936A-59083240FC23}" type="presParOf" srcId="{372D72CC-2FA3-4083-A7F2-2EF86467A4A1}" destId="{A6CA31A3-1FA7-47E2-8342-1703598D856E}" srcOrd="0" destOrd="0" presId="urn:microsoft.com/office/officeart/2018/2/layout/IconVerticalSolidList"/>
    <dgm:cxn modelId="{EC540974-FDC4-4B98-8784-619C6E25B9A8}" type="presParOf" srcId="{372D72CC-2FA3-4083-A7F2-2EF86467A4A1}" destId="{23051620-2A3B-4CF5-9ED9-3A2E90AF1969}" srcOrd="1" destOrd="0" presId="urn:microsoft.com/office/officeart/2018/2/layout/IconVerticalSolidList"/>
    <dgm:cxn modelId="{B9CC4291-9254-4A20-B60D-BB64ECFC3805}" type="presParOf" srcId="{372D72CC-2FA3-4083-A7F2-2EF86467A4A1}" destId="{3FDB8636-BB8D-42DA-9A6A-0C195CBFD586}" srcOrd="2" destOrd="0" presId="urn:microsoft.com/office/officeart/2018/2/layout/IconVerticalSolidList"/>
    <dgm:cxn modelId="{B6FDB018-345C-414B-A8B1-920ABAA5208E}" type="presParOf" srcId="{372D72CC-2FA3-4083-A7F2-2EF86467A4A1}" destId="{C0775EF0-E81D-4A61-99E5-389A30C2FDC3}" srcOrd="3" destOrd="0" presId="urn:microsoft.com/office/officeart/2018/2/layout/IconVerticalSolidList"/>
    <dgm:cxn modelId="{48C0C2E8-D5BA-4D3C-B63F-C8431F5EAAB8}" type="presParOf" srcId="{0F3D3781-F6D5-4DDF-9BE8-58186B415BE1}" destId="{D411451C-D6D5-412A-BD35-87CF16DFEE50}" srcOrd="3" destOrd="0" presId="urn:microsoft.com/office/officeart/2018/2/layout/IconVerticalSolidList"/>
    <dgm:cxn modelId="{B956FE44-73B3-4A61-BD82-D7E6A4F2E2C6}" type="presParOf" srcId="{0F3D3781-F6D5-4DDF-9BE8-58186B415BE1}" destId="{35D454FC-0109-410B-A653-6AC4749BA9D4}" srcOrd="4" destOrd="0" presId="urn:microsoft.com/office/officeart/2018/2/layout/IconVerticalSolidList"/>
    <dgm:cxn modelId="{09206111-94E3-4FEB-95C8-19773CCCA0E3}" type="presParOf" srcId="{35D454FC-0109-410B-A653-6AC4749BA9D4}" destId="{9446F0C0-2C0D-41EC-A511-84FEE2B7F0A8}" srcOrd="0" destOrd="0" presId="urn:microsoft.com/office/officeart/2018/2/layout/IconVerticalSolidList"/>
    <dgm:cxn modelId="{E7DD4816-4BD7-4BA5-88C4-6BBB0C98D332}" type="presParOf" srcId="{35D454FC-0109-410B-A653-6AC4749BA9D4}" destId="{6BE1E3C8-E79F-4CE0-8BB3-F56793E8C8CC}" srcOrd="1" destOrd="0" presId="urn:microsoft.com/office/officeart/2018/2/layout/IconVerticalSolidList"/>
    <dgm:cxn modelId="{BAC9FF2C-8C32-4814-9337-9F1074EDE64D}" type="presParOf" srcId="{35D454FC-0109-410B-A653-6AC4749BA9D4}" destId="{8954FC1B-6901-41AC-B08F-0F28D950B0F1}" srcOrd="2" destOrd="0" presId="urn:microsoft.com/office/officeart/2018/2/layout/IconVerticalSolidList"/>
    <dgm:cxn modelId="{DDA3BDC4-6EA4-4C21-926C-69BACA611FEE}" type="presParOf" srcId="{35D454FC-0109-410B-A653-6AC4749BA9D4}" destId="{71131E81-CF0E-4979-8191-16BBCB9BAD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38F1A3-C8F3-43C9-A272-E4DC6DF3F99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EC4FF8B9-4FB9-4967-8B46-65983D534968}">
      <dgm:prSet/>
      <dgm:spPr/>
      <dgm:t>
        <a:bodyPr/>
        <a:lstStyle/>
        <a:p>
          <a:r>
            <a:rPr lang="en-GB" b="1" i="0"/>
            <a:t>Standards and Specifications</a:t>
          </a:r>
          <a:endParaRPr lang="en-US"/>
        </a:p>
      </dgm:t>
    </dgm:pt>
    <dgm:pt modelId="{808F98B2-670B-4A07-A8C5-062ADCCBDF46}" type="parTrans" cxnId="{3B7D68E1-63D8-4804-951B-82EB80B5DCE6}">
      <dgm:prSet/>
      <dgm:spPr/>
      <dgm:t>
        <a:bodyPr/>
        <a:lstStyle/>
        <a:p>
          <a:endParaRPr lang="en-US"/>
        </a:p>
      </dgm:t>
    </dgm:pt>
    <dgm:pt modelId="{85E5E9A0-7762-4701-ABBC-0D9201EF3D61}" type="sibTrans" cxnId="{3B7D68E1-63D8-4804-951B-82EB80B5DCE6}">
      <dgm:prSet/>
      <dgm:spPr/>
      <dgm:t>
        <a:bodyPr/>
        <a:lstStyle/>
        <a:p>
          <a:endParaRPr lang="en-US"/>
        </a:p>
      </dgm:t>
    </dgm:pt>
    <dgm:pt modelId="{CDA79988-9B86-4A39-80C3-FC95697AA820}">
      <dgm:prSet/>
      <dgm:spPr/>
      <dgm:t>
        <a:bodyPr/>
        <a:lstStyle/>
        <a:p>
          <a:r>
            <a:rPr lang="en-GB" b="0" i="0"/>
            <a:t>SOAP is governed by industry standards and specifications.</a:t>
          </a:r>
          <a:endParaRPr lang="en-US"/>
        </a:p>
      </dgm:t>
    </dgm:pt>
    <dgm:pt modelId="{E2A2C79D-BF17-42F0-ABF6-D52DFFA3A311}" type="parTrans" cxnId="{6F2AAE2B-A4E8-44A5-B9B2-B00E066D535E}">
      <dgm:prSet/>
      <dgm:spPr/>
      <dgm:t>
        <a:bodyPr/>
        <a:lstStyle/>
        <a:p>
          <a:endParaRPr lang="en-US"/>
        </a:p>
      </dgm:t>
    </dgm:pt>
    <dgm:pt modelId="{9212562C-29C9-4013-8322-A9DEBD607B5E}" type="sibTrans" cxnId="{6F2AAE2B-A4E8-44A5-B9B2-B00E066D535E}">
      <dgm:prSet/>
      <dgm:spPr/>
      <dgm:t>
        <a:bodyPr/>
        <a:lstStyle/>
        <a:p>
          <a:endParaRPr lang="en-US"/>
        </a:p>
      </dgm:t>
    </dgm:pt>
    <dgm:pt modelId="{8FF5FB26-DA8E-417B-9D58-6E78482478D5}">
      <dgm:prSet/>
      <dgm:spPr/>
      <dgm:t>
        <a:bodyPr/>
        <a:lstStyle/>
        <a:p>
          <a:r>
            <a:rPr lang="en-GB" b="0" i="0"/>
            <a:t>W3C (World Wide Web Consortium) defines the SOAP standard.</a:t>
          </a:r>
          <a:endParaRPr lang="en-US"/>
        </a:p>
      </dgm:t>
    </dgm:pt>
    <dgm:pt modelId="{6EF7EFED-31BB-40A7-A760-E6D329C7751F}" type="parTrans" cxnId="{CA7C42F4-A682-4706-8AAC-0F5079D501AB}">
      <dgm:prSet/>
      <dgm:spPr/>
      <dgm:t>
        <a:bodyPr/>
        <a:lstStyle/>
        <a:p>
          <a:endParaRPr lang="en-US"/>
        </a:p>
      </dgm:t>
    </dgm:pt>
    <dgm:pt modelId="{3D03B930-21B9-4014-8066-23436FCAFE29}" type="sibTrans" cxnId="{CA7C42F4-A682-4706-8AAC-0F5079D501AB}">
      <dgm:prSet/>
      <dgm:spPr/>
      <dgm:t>
        <a:bodyPr/>
        <a:lstStyle/>
        <a:p>
          <a:endParaRPr lang="en-US"/>
        </a:p>
      </dgm:t>
    </dgm:pt>
    <dgm:pt modelId="{9E78A4CA-9929-4CCD-A645-A0209122DFE4}">
      <dgm:prSet/>
      <dgm:spPr/>
      <dgm:t>
        <a:bodyPr/>
        <a:lstStyle/>
        <a:p>
          <a:r>
            <a:rPr lang="en-GB" b="1" i="0"/>
            <a:t>Versions</a:t>
          </a:r>
          <a:endParaRPr lang="en-US"/>
        </a:p>
      </dgm:t>
    </dgm:pt>
    <dgm:pt modelId="{8B662987-7E30-46F8-8AEF-DD1F399D67F0}" type="parTrans" cxnId="{AC61D406-D10B-4A5A-89CB-B71D1DEBFF5C}">
      <dgm:prSet/>
      <dgm:spPr/>
      <dgm:t>
        <a:bodyPr/>
        <a:lstStyle/>
        <a:p>
          <a:endParaRPr lang="en-US"/>
        </a:p>
      </dgm:t>
    </dgm:pt>
    <dgm:pt modelId="{7508182D-5228-4237-B3A9-4C14F919F906}" type="sibTrans" cxnId="{AC61D406-D10B-4A5A-89CB-B71D1DEBFF5C}">
      <dgm:prSet/>
      <dgm:spPr/>
      <dgm:t>
        <a:bodyPr/>
        <a:lstStyle/>
        <a:p>
          <a:endParaRPr lang="en-US"/>
        </a:p>
      </dgm:t>
    </dgm:pt>
    <dgm:pt modelId="{296760B8-9B68-4470-A113-55FC0ECE4CBD}">
      <dgm:prSet/>
      <dgm:spPr/>
      <dgm:t>
        <a:bodyPr/>
        <a:lstStyle/>
        <a:p>
          <a:r>
            <a:rPr lang="en-GB" b="0" i="0"/>
            <a:t>SOAP 1.1 and SOAP 1.2 are the widely used versions.</a:t>
          </a:r>
          <a:endParaRPr lang="en-US"/>
        </a:p>
      </dgm:t>
    </dgm:pt>
    <dgm:pt modelId="{8C8545D7-8437-43D1-AACA-5B8E8C38A9EA}" type="parTrans" cxnId="{20EA085B-7C64-47C0-B686-A026319D0683}">
      <dgm:prSet/>
      <dgm:spPr/>
      <dgm:t>
        <a:bodyPr/>
        <a:lstStyle/>
        <a:p>
          <a:endParaRPr lang="en-US"/>
        </a:p>
      </dgm:t>
    </dgm:pt>
    <dgm:pt modelId="{4F0168EE-7DD7-4647-900D-EBE2680BC405}" type="sibTrans" cxnId="{20EA085B-7C64-47C0-B686-A026319D0683}">
      <dgm:prSet/>
      <dgm:spPr/>
      <dgm:t>
        <a:bodyPr/>
        <a:lstStyle/>
        <a:p>
          <a:endParaRPr lang="en-US"/>
        </a:p>
      </dgm:t>
    </dgm:pt>
    <dgm:pt modelId="{63330103-697A-4C34-A343-37AED3FDAD1F}">
      <dgm:prSet/>
      <dgm:spPr/>
      <dgm:t>
        <a:bodyPr/>
        <a:lstStyle/>
        <a:p>
          <a:r>
            <a:rPr lang="en-GB" b="1" i="0"/>
            <a:t>HTTP and Other Transport Protocols</a:t>
          </a:r>
          <a:endParaRPr lang="en-US"/>
        </a:p>
      </dgm:t>
    </dgm:pt>
    <dgm:pt modelId="{9804F688-D61E-43E2-AD41-1CB0DDAAA31C}" type="parTrans" cxnId="{6AF376C0-7203-406E-8D73-9AE65DA49253}">
      <dgm:prSet/>
      <dgm:spPr/>
      <dgm:t>
        <a:bodyPr/>
        <a:lstStyle/>
        <a:p>
          <a:endParaRPr lang="en-US"/>
        </a:p>
      </dgm:t>
    </dgm:pt>
    <dgm:pt modelId="{5999FBEB-8EAB-449C-A2BB-99AD20EF2D99}" type="sibTrans" cxnId="{6AF376C0-7203-406E-8D73-9AE65DA49253}">
      <dgm:prSet/>
      <dgm:spPr/>
      <dgm:t>
        <a:bodyPr/>
        <a:lstStyle/>
        <a:p>
          <a:endParaRPr lang="en-US"/>
        </a:p>
      </dgm:t>
    </dgm:pt>
    <dgm:pt modelId="{CC4CC340-E5C8-4B9E-9670-333DBAD9C622}">
      <dgm:prSet/>
      <dgm:spPr/>
      <dgm:t>
        <a:bodyPr/>
        <a:lstStyle/>
        <a:p>
          <a:r>
            <a:rPr lang="en-GB" b="0" i="0"/>
            <a:t>SOAP messages can be transported over various protocols, including HTTP.</a:t>
          </a:r>
          <a:endParaRPr lang="en-US"/>
        </a:p>
      </dgm:t>
    </dgm:pt>
    <dgm:pt modelId="{BEF83CF7-980D-457D-83AE-0F0B99D9EB8F}" type="parTrans" cxnId="{077DFD53-4427-48CC-A182-5FB7978107E0}">
      <dgm:prSet/>
      <dgm:spPr/>
      <dgm:t>
        <a:bodyPr/>
        <a:lstStyle/>
        <a:p>
          <a:endParaRPr lang="en-US"/>
        </a:p>
      </dgm:t>
    </dgm:pt>
    <dgm:pt modelId="{AB239042-B0DF-49B3-A163-EB4C7A1ED5AC}" type="sibTrans" cxnId="{077DFD53-4427-48CC-A182-5FB7978107E0}">
      <dgm:prSet/>
      <dgm:spPr/>
      <dgm:t>
        <a:bodyPr/>
        <a:lstStyle/>
        <a:p>
          <a:endParaRPr lang="en-US"/>
        </a:p>
      </dgm:t>
    </dgm:pt>
    <dgm:pt modelId="{ADF55A55-A109-4400-977F-52AC2D9F0684}" type="pres">
      <dgm:prSet presAssocID="{2E38F1A3-C8F3-43C9-A272-E4DC6DF3F993}" presName="linear" presStyleCnt="0">
        <dgm:presLayoutVars>
          <dgm:dir/>
          <dgm:animLvl val="lvl"/>
          <dgm:resizeHandles val="exact"/>
        </dgm:presLayoutVars>
      </dgm:prSet>
      <dgm:spPr/>
    </dgm:pt>
    <dgm:pt modelId="{540FFA07-A6AB-4D7B-8C1F-A4F7C8049E1F}" type="pres">
      <dgm:prSet presAssocID="{EC4FF8B9-4FB9-4967-8B46-65983D534968}" presName="parentLin" presStyleCnt="0"/>
      <dgm:spPr/>
    </dgm:pt>
    <dgm:pt modelId="{FDD3E952-0235-4E01-8049-4E0405ECCD2A}" type="pres">
      <dgm:prSet presAssocID="{EC4FF8B9-4FB9-4967-8B46-65983D534968}" presName="parentLeftMargin" presStyleLbl="node1" presStyleIdx="0" presStyleCnt="3"/>
      <dgm:spPr/>
    </dgm:pt>
    <dgm:pt modelId="{98E0D10C-F805-425D-831E-65B93B88318E}" type="pres">
      <dgm:prSet presAssocID="{EC4FF8B9-4FB9-4967-8B46-65983D534968}" presName="parentText" presStyleLbl="node1" presStyleIdx="0" presStyleCnt="3">
        <dgm:presLayoutVars>
          <dgm:chMax val="0"/>
          <dgm:bulletEnabled val="1"/>
        </dgm:presLayoutVars>
      </dgm:prSet>
      <dgm:spPr/>
    </dgm:pt>
    <dgm:pt modelId="{F99DBA6C-F3F1-4EB2-B569-09F154B2D0D8}" type="pres">
      <dgm:prSet presAssocID="{EC4FF8B9-4FB9-4967-8B46-65983D534968}" presName="negativeSpace" presStyleCnt="0"/>
      <dgm:spPr/>
    </dgm:pt>
    <dgm:pt modelId="{14A0E158-5EF7-4D6C-9BF2-B30F4CBD235C}" type="pres">
      <dgm:prSet presAssocID="{EC4FF8B9-4FB9-4967-8B46-65983D534968}" presName="childText" presStyleLbl="conFgAcc1" presStyleIdx="0" presStyleCnt="3">
        <dgm:presLayoutVars>
          <dgm:bulletEnabled val="1"/>
        </dgm:presLayoutVars>
      </dgm:prSet>
      <dgm:spPr/>
    </dgm:pt>
    <dgm:pt modelId="{3C1ADEF4-D227-41FE-A42A-FC5E45C214BE}" type="pres">
      <dgm:prSet presAssocID="{85E5E9A0-7762-4701-ABBC-0D9201EF3D61}" presName="spaceBetweenRectangles" presStyleCnt="0"/>
      <dgm:spPr/>
    </dgm:pt>
    <dgm:pt modelId="{4E361509-497D-40AC-84B9-E97F46BD1E84}" type="pres">
      <dgm:prSet presAssocID="{9E78A4CA-9929-4CCD-A645-A0209122DFE4}" presName="parentLin" presStyleCnt="0"/>
      <dgm:spPr/>
    </dgm:pt>
    <dgm:pt modelId="{371B34FA-53DD-4704-A4D7-E9F02642632E}" type="pres">
      <dgm:prSet presAssocID="{9E78A4CA-9929-4CCD-A645-A0209122DFE4}" presName="parentLeftMargin" presStyleLbl="node1" presStyleIdx="0" presStyleCnt="3"/>
      <dgm:spPr/>
    </dgm:pt>
    <dgm:pt modelId="{CEE7A8A0-0FCE-45D4-B34F-031E7F8BD1D7}" type="pres">
      <dgm:prSet presAssocID="{9E78A4CA-9929-4CCD-A645-A0209122DFE4}" presName="parentText" presStyleLbl="node1" presStyleIdx="1" presStyleCnt="3">
        <dgm:presLayoutVars>
          <dgm:chMax val="0"/>
          <dgm:bulletEnabled val="1"/>
        </dgm:presLayoutVars>
      </dgm:prSet>
      <dgm:spPr/>
    </dgm:pt>
    <dgm:pt modelId="{4BE9CDFF-619C-4B55-BF43-E584311E76F2}" type="pres">
      <dgm:prSet presAssocID="{9E78A4CA-9929-4CCD-A645-A0209122DFE4}" presName="negativeSpace" presStyleCnt="0"/>
      <dgm:spPr/>
    </dgm:pt>
    <dgm:pt modelId="{FC213C2A-D9AF-4720-892A-8C50BAEEDF7A}" type="pres">
      <dgm:prSet presAssocID="{9E78A4CA-9929-4CCD-A645-A0209122DFE4}" presName="childText" presStyleLbl="conFgAcc1" presStyleIdx="1" presStyleCnt="3">
        <dgm:presLayoutVars>
          <dgm:bulletEnabled val="1"/>
        </dgm:presLayoutVars>
      </dgm:prSet>
      <dgm:spPr/>
    </dgm:pt>
    <dgm:pt modelId="{AFBB1E7B-83FA-4C41-A3E0-AADE5D03017C}" type="pres">
      <dgm:prSet presAssocID="{7508182D-5228-4237-B3A9-4C14F919F906}" presName="spaceBetweenRectangles" presStyleCnt="0"/>
      <dgm:spPr/>
    </dgm:pt>
    <dgm:pt modelId="{4C09F2D3-F9A9-4D1A-957D-B0325A665122}" type="pres">
      <dgm:prSet presAssocID="{63330103-697A-4C34-A343-37AED3FDAD1F}" presName="parentLin" presStyleCnt="0"/>
      <dgm:spPr/>
    </dgm:pt>
    <dgm:pt modelId="{545E1E55-956D-4149-ADC8-0D487D458527}" type="pres">
      <dgm:prSet presAssocID="{63330103-697A-4C34-A343-37AED3FDAD1F}" presName="parentLeftMargin" presStyleLbl="node1" presStyleIdx="1" presStyleCnt="3"/>
      <dgm:spPr/>
    </dgm:pt>
    <dgm:pt modelId="{462840AE-8818-4C46-8BAE-F336FC55A53D}" type="pres">
      <dgm:prSet presAssocID="{63330103-697A-4C34-A343-37AED3FDAD1F}" presName="parentText" presStyleLbl="node1" presStyleIdx="2" presStyleCnt="3">
        <dgm:presLayoutVars>
          <dgm:chMax val="0"/>
          <dgm:bulletEnabled val="1"/>
        </dgm:presLayoutVars>
      </dgm:prSet>
      <dgm:spPr/>
    </dgm:pt>
    <dgm:pt modelId="{807F0487-33D4-4DF9-9C31-603BDE59B3E5}" type="pres">
      <dgm:prSet presAssocID="{63330103-697A-4C34-A343-37AED3FDAD1F}" presName="negativeSpace" presStyleCnt="0"/>
      <dgm:spPr/>
    </dgm:pt>
    <dgm:pt modelId="{0E777E95-627F-444C-AD4F-6AE2A2C8BE70}" type="pres">
      <dgm:prSet presAssocID="{63330103-697A-4C34-A343-37AED3FDAD1F}" presName="childText" presStyleLbl="conFgAcc1" presStyleIdx="2" presStyleCnt="3">
        <dgm:presLayoutVars>
          <dgm:bulletEnabled val="1"/>
        </dgm:presLayoutVars>
      </dgm:prSet>
      <dgm:spPr/>
    </dgm:pt>
  </dgm:ptLst>
  <dgm:cxnLst>
    <dgm:cxn modelId="{AC61D406-D10B-4A5A-89CB-B71D1DEBFF5C}" srcId="{2E38F1A3-C8F3-43C9-A272-E4DC6DF3F993}" destId="{9E78A4CA-9929-4CCD-A645-A0209122DFE4}" srcOrd="1" destOrd="0" parTransId="{8B662987-7E30-46F8-8AEF-DD1F399D67F0}" sibTransId="{7508182D-5228-4237-B3A9-4C14F919F906}"/>
    <dgm:cxn modelId="{E8E48B1C-C747-417D-9EBD-64A128A1BFB0}" type="presOf" srcId="{8FF5FB26-DA8E-417B-9D58-6E78482478D5}" destId="{14A0E158-5EF7-4D6C-9BF2-B30F4CBD235C}" srcOrd="0" destOrd="1" presId="urn:microsoft.com/office/officeart/2005/8/layout/list1"/>
    <dgm:cxn modelId="{6F2AAE2B-A4E8-44A5-B9B2-B00E066D535E}" srcId="{EC4FF8B9-4FB9-4967-8B46-65983D534968}" destId="{CDA79988-9B86-4A39-80C3-FC95697AA820}" srcOrd="0" destOrd="0" parTransId="{E2A2C79D-BF17-42F0-ABF6-D52DFFA3A311}" sibTransId="{9212562C-29C9-4013-8322-A9DEBD607B5E}"/>
    <dgm:cxn modelId="{9377CF31-0535-4AC0-A5F4-1871F0DD8176}" type="presOf" srcId="{EC4FF8B9-4FB9-4967-8B46-65983D534968}" destId="{98E0D10C-F805-425D-831E-65B93B88318E}" srcOrd="1" destOrd="0" presId="urn:microsoft.com/office/officeart/2005/8/layout/list1"/>
    <dgm:cxn modelId="{20EA085B-7C64-47C0-B686-A026319D0683}" srcId="{9E78A4CA-9929-4CCD-A645-A0209122DFE4}" destId="{296760B8-9B68-4470-A113-55FC0ECE4CBD}" srcOrd="0" destOrd="0" parTransId="{8C8545D7-8437-43D1-AACA-5B8E8C38A9EA}" sibTransId="{4F0168EE-7DD7-4647-900D-EBE2680BC405}"/>
    <dgm:cxn modelId="{E3A2D061-7459-4A4D-BDAA-B774987F79AD}" type="presOf" srcId="{CDA79988-9B86-4A39-80C3-FC95697AA820}" destId="{14A0E158-5EF7-4D6C-9BF2-B30F4CBD235C}" srcOrd="0" destOrd="0" presId="urn:microsoft.com/office/officeart/2005/8/layout/list1"/>
    <dgm:cxn modelId="{17608062-B2D9-4194-A97B-0FAC6E25324A}" type="presOf" srcId="{63330103-697A-4C34-A343-37AED3FDAD1F}" destId="{545E1E55-956D-4149-ADC8-0D487D458527}" srcOrd="0" destOrd="0" presId="urn:microsoft.com/office/officeart/2005/8/layout/list1"/>
    <dgm:cxn modelId="{FC31EA6C-685D-40C5-916D-8C8E1437ECBC}" type="presOf" srcId="{296760B8-9B68-4470-A113-55FC0ECE4CBD}" destId="{FC213C2A-D9AF-4720-892A-8C50BAEEDF7A}" srcOrd="0" destOrd="0" presId="urn:microsoft.com/office/officeart/2005/8/layout/list1"/>
    <dgm:cxn modelId="{0B714E6D-757A-41AC-8C74-ABE80C423B26}" type="presOf" srcId="{9E78A4CA-9929-4CCD-A645-A0209122DFE4}" destId="{371B34FA-53DD-4704-A4D7-E9F02642632E}" srcOrd="0" destOrd="0" presId="urn:microsoft.com/office/officeart/2005/8/layout/list1"/>
    <dgm:cxn modelId="{077DFD53-4427-48CC-A182-5FB7978107E0}" srcId="{63330103-697A-4C34-A343-37AED3FDAD1F}" destId="{CC4CC340-E5C8-4B9E-9670-333DBAD9C622}" srcOrd="0" destOrd="0" parTransId="{BEF83CF7-980D-457D-83AE-0F0B99D9EB8F}" sibTransId="{AB239042-B0DF-49B3-A163-EB4C7A1ED5AC}"/>
    <dgm:cxn modelId="{E7FDC47D-E371-4B21-A38E-95C70F8A7C20}" type="presOf" srcId="{2E38F1A3-C8F3-43C9-A272-E4DC6DF3F993}" destId="{ADF55A55-A109-4400-977F-52AC2D9F0684}" srcOrd="0" destOrd="0" presId="urn:microsoft.com/office/officeart/2005/8/layout/list1"/>
    <dgm:cxn modelId="{0F114EA3-5E70-46CB-B0D5-3ABECD9C0F91}" type="presOf" srcId="{9E78A4CA-9929-4CCD-A645-A0209122DFE4}" destId="{CEE7A8A0-0FCE-45D4-B34F-031E7F8BD1D7}" srcOrd="1" destOrd="0" presId="urn:microsoft.com/office/officeart/2005/8/layout/list1"/>
    <dgm:cxn modelId="{97979DB4-C89E-4133-85EA-1974EEC1732C}" type="presOf" srcId="{CC4CC340-E5C8-4B9E-9670-333DBAD9C622}" destId="{0E777E95-627F-444C-AD4F-6AE2A2C8BE70}" srcOrd="0" destOrd="0" presId="urn:microsoft.com/office/officeart/2005/8/layout/list1"/>
    <dgm:cxn modelId="{6AF376C0-7203-406E-8D73-9AE65DA49253}" srcId="{2E38F1A3-C8F3-43C9-A272-E4DC6DF3F993}" destId="{63330103-697A-4C34-A343-37AED3FDAD1F}" srcOrd="2" destOrd="0" parTransId="{9804F688-D61E-43E2-AD41-1CB0DDAAA31C}" sibTransId="{5999FBEB-8EAB-449C-A2BB-99AD20EF2D99}"/>
    <dgm:cxn modelId="{D7E736CB-8235-430D-A77A-022F15A9A2E2}" type="presOf" srcId="{EC4FF8B9-4FB9-4967-8B46-65983D534968}" destId="{FDD3E952-0235-4E01-8049-4E0405ECCD2A}" srcOrd="0" destOrd="0" presId="urn:microsoft.com/office/officeart/2005/8/layout/list1"/>
    <dgm:cxn modelId="{721DDFD3-EFF1-4900-B095-817083AE3907}" type="presOf" srcId="{63330103-697A-4C34-A343-37AED3FDAD1F}" destId="{462840AE-8818-4C46-8BAE-F336FC55A53D}" srcOrd="1" destOrd="0" presId="urn:microsoft.com/office/officeart/2005/8/layout/list1"/>
    <dgm:cxn modelId="{3B7D68E1-63D8-4804-951B-82EB80B5DCE6}" srcId="{2E38F1A3-C8F3-43C9-A272-E4DC6DF3F993}" destId="{EC4FF8B9-4FB9-4967-8B46-65983D534968}" srcOrd="0" destOrd="0" parTransId="{808F98B2-670B-4A07-A8C5-062ADCCBDF46}" sibTransId="{85E5E9A0-7762-4701-ABBC-0D9201EF3D61}"/>
    <dgm:cxn modelId="{CA7C42F4-A682-4706-8AAC-0F5079D501AB}" srcId="{EC4FF8B9-4FB9-4967-8B46-65983D534968}" destId="{8FF5FB26-DA8E-417B-9D58-6E78482478D5}" srcOrd="1" destOrd="0" parTransId="{6EF7EFED-31BB-40A7-A760-E6D329C7751F}" sibTransId="{3D03B930-21B9-4014-8066-23436FCAFE29}"/>
    <dgm:cxn modelId="{666067CB-2F25-45BB-84EE-69A1344771CA}" type="presParOf" srcId="{ADF55A55-A109-4400-977F-52AC2D9F0684}" destId="{540FFA07-A6AB-4D7B-8C1F-A4F7C8049E1F}" srcOrd="0" destOrd="0" presId="urn:microsoft.com/office/officeart/2005/8/layout/list1"/>
    <dgm:cxn modelId="{5A55D47B-F65E-44B2-AA4F-8E5AFB8984B1}" type="presParOf" srcId="{540FFA07-A6AB-4D7B-8C1F-A4F7C8049E1F}" destId="{FDD3E952-0235-4E01-8049-4E0405ECCD2A}" srcOrd="0" destOrd="0" presId="urn:microsoft.com/office/officeart/2005/8/layout/list1"/>
    <dgm:cxn modelId="{61DF4C5C-7ED0-4AB4-AE0D-1E57AB0CAEC5}" type="presParOf" srcId="{540FFA07-A6AB-4D7B-8C1F-A4F7C8049E1F}" destId="{98E0D10C-F805-425D-831E-65B93B88318E}" srcOrd="1" destOrd="0" presId="urn:microsoft.com/office/officeart/2005/8/layout/list1"/>
    <dgm:cxn modelId="{4A8FAD84-67D5-48C8-82C3-7FCB2347F8F8}" type="presParOf" srcId="{ADF55A55-A109-4400-977F-52AC2D9F0684}" destId="{F99DBA6C-F3F1-4EB2-B569-09F154B2D0D8}" srcOrd="1" destOrd="0" presId="urn:microsoft.com/office/officeart/2005/8/layout/list1"/>
    <dgm:cxn modelId="{4D95803D-1631-4340-91BB-3D7AA4E43F4D}" type="presParOf" srcId="{ADF55A55-A109-4400-977F-52AC2D9F0684}" destId="{14A0E158-5EF7-4D6C-9BF2-B30F4CBD235C}" srcOrd="2" destOrd="0" presId="urn:microsoft.com/office/officeart/2005/8/layout/list1"/>
    <dgm:cxn modelId="{901FF963-1F8F-4BE7-B5A9-15643CC16C41}" type="presParOf" srcId="{ADF55A55-A109-4400-977F-52AC2D9F0684}" destId="{3C1ADEF4-D227-41FE-A42A-FC5E45C214BE}" srcOrd="3" destOrd="0" presId="urn:microsoft.com/office/officeart/2005/8/layout/list1"/>
    <dgm:cxn modelId="{D3502233-EE3A-4FBA-A212-2627D37A717E}" type="presParOf" srcId="{ADF55A55-A109-4400-977F-52AC2D9F0684}" destId="{4E361509-497D-40AC-84B9-E97F46BD1E84}" srcOrd="4" destOrd="0" presId="urn:microsoft.com/office/officeart/2005/8/layout/list1"/>
    <dgm:cxn modelId="{1CAA5A36-0E16-46F7-99E8-638C7808AA81}" type="presParOf" srcId="{4E361509-497D-40AC-84B9-E97F46BD1E84}" destId="{371B34FA-53DD-4704-A4D7-E9F02642632E}" srcOrd="0" destOrd="0" presId="urn:microsoft.com/office/officeart/2005/8/layout/list1"/>
    <dgm:cxn modelId="{38D18090-760C-4063-AEAB-2A4FA359A4C6}" type="presParOf" srcId="{4E361509-497D-40AC-84B9-E97F46BD1E84}" destId="{CEE7A8A0-0FCE-45D4-B34F-031E7F8BD1D7}" srcOrd="1" destOrd="0" presId="urn:microsoft.com/office/officeart/2005/8/layout/list1"/>
    <dgm:cxn modelId="{A7EF1B4A-8C48-4481-9434-4118F627DA74}" type="presParOf" srcId="{ADF55A55-A109-4400-977F-52AC2D9F0684}" destId="{4BE9CDFF-619C-4B55-BF43-E584311E76F2}" srcOrd="5" destOrd="0" presId="urn:microsoft.com/office/officeart/2005/8/layout/list1"/>
    <dgm:cxn modelId="{E625DCA9-CB10-4AC0-BA5B-2FDA0B640AD4}" type="presParOf" srcId="{ADF55A55-A109-4400-977F-52AC2D9F0684}" destId="{FC213C2A-D9AF-4720-892A-8C50BAEEDF7A}" srcOrd="6" destOrd="0" presId="urn:microsoft.com/office/officeart/2005/8/layout/list1"/>
    <dgm:cxn modelId="{7AFCA8A4-A435-4354-93DF-631F6B7E8637}" type="presParOf" srcId="{ADF55A55-A109-4400-977F-52AC2D9F0684}" destId="{AFBB1E7B-83FA-4C41-A3E0-AADE5D03017C}" srcOrd="7" destOrd="0" presId="urn:microsoft.com/office/officeart/2005/8/layout/list1"/>
    <dgm:cxn modelId="{E8EB523E-9AD8-439A-9057-8E55C3ADDC76}" type="presParOf" srcId="{ADF55A55-A109-4400-977F-52AC2D9F0684}" destId="{4C09F2D3-F9A9-4D1A-957D-B0325A665122}" srcOrd="8" destOrd="0" presId="urn:microsoft.com/office/officeart/2005/8/layout/list1"/>
    <dgm:cxn modelId="{7AF24EEF-0193-43CF-9AF6-1B4876F9A824}" type="presParOf" srcId="{4C09F2D3-F9A9-4D1A-957D-B0325A665122}" destId="{545E1E55-956D-4149-ADC8-0D487D458527}" srcOrd="0" destOrd="0" presId="urn:microsoft.com/office/officeart/2005/8/layout/list1"/>
    <dgm:cxn modelId="{61EDE791-C739-4B5F-9751-905176CDB23D}" type="presParOf" srcId="{4C09F2D3-F9A9-4D1A-957D-B0325A665122}" destId="{462840AE-8818-4C46-8BAE-F336FC55A53D}" srcOrd="1" destOrd="0" presId="urn:microsoft.com/office/officeart/2005/8/layout/list1"/>
    <dgm:cxn modelId="{B6E318D4-9AA5-415A-8F66-73F1EBF28E24}" type="presParOf" srcId="{ADF55A55-A109-4400-977F-52AC2D9F0684}" destId="{807F0487-33D4-4DF9-9C31-603BDE59B3E5}" srcOrd="9" destOrd="0" presId="urn:microsoft.com/office/officeart/2005/8/layout/list1"/>
    <dgm:cxn modelId="{EE06563A-70EE-43BA-B8BF-A001E6438856}" type="presParOf" srcId="{ADF55A55-A109-4400-977F-52AC2D9F0684}" destId="{0E777E95-627F-444C-AD4F-6AE2A2C8BE7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BDB03A5-101E-4D4E-B405-395B099E789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73CC5B0-B52B-42B6-9AAC-9D65196E4E2E}">
      <dgm:prSet/>
      <dgm:spPr/>
      <dgm:t>
        <a:bodyPr/>
        <a:lstStyle/>
        <a:p>
          <a:pPr>
            <a:lnSpc>
              <a:spcPct val="100000"/>
            </a:lnSpc>
          </a:pPr>
          <a:r>
            <a:rPr lang="en-GB" b="1" dirty="0"/>
            <a:t>XML-based:</a:t>
          </a:r>
          <a:endParaRPr lang="en-US" dirty="0"/>
        </a:p>
      </dgm:t>
    </dgm:pt>
    <dgm:pt modelId="{84949161-555C-470E-BC87-C3DD5BB4B7F7}" type="parTrans" cxnId="{64EBC7FC-D916-47A5-9ABB-5E465FC18356}">
      <dgm:prSet/>
      <dgm:spPr/>
      <dgm:t>
        <a:bodyPr/>
        <a:lstStyle/>
        <a:p>
          <a:endParaRPr lang="en-US"/>
        </a:p>
      </dgm:t>
    </dgm:pt>
    <dgm:pt modelId="{7BD71C2C-C935-4DBD-AA55-0B3B44E73B74}" type="sibTrans" cxnId="{64EBC7FC-D916-47A5-9ABB-5E465FC18356}">
      <dgm:prSet/>
      <dgm:spPr/>
      <dgm:t>
        <a:bodyPr/>
        <a:lstStyle/>
        <a:p>
          <a:endParaRPr lang="en-US"/>
        </a:p>
      </dgm:t>
    </dgm:pt>
    <dgm:pt modelId="{2A221013-E320-44B8-A493-3D49755ABD58}">
      <dgm:prSet/>
      <dgm:spPr/>
      <dgm:t>
        <a:bodyPr/>
        <a:lstStyle/>
        <a:p>
          <a:pPr>
            <a:lnSpc>
              <a:spcPct val="100000"/>
            </a:lnSpc>
          </a:pPr>
          <a:r>
            <a:rPr lang="en-GB" b="1" dirty="0"/>
            <a:t>Envelope Structure: SOAP messages have a specific structure. They always include an 'Envelope' element which contains a 'Header' (optional) and a 'Body’.</a:t>
          </a:r>
          <a:endParaRPr lang="en-US" dirty="0"/>
        </a:p>
      </dgm:t>
    </dgm:pt>
    <dgm:pt modelId="{2702BEEF-E9C7-4340-B1F7-A1F6418DB6D6}" type="parTrans" cxnId="{F3490759-DC04-452A-8D5E-5BD5C0D7EA1D}">
      <dgm:prSet/>
      <dgm:spPr/>
      <dgm:t>
        <a:bodyPr/>
        <a:lstStyle/>
        <a:p>
          <a:endParaRPr lang="en-US"/>
        </a:p>
      </dgm:t>
    </dgm:pt>
    <dgm:pt modelId="{C60E1A00-6CE5-44F6-B0BC-0F4B1CC3D5F5}" type="sibTrans" cxnId="{F3490759-DC04-452A-8D5E-5BD5C0D7EA1D}">
      <dgm:prSet/>
      <dgm:spPr/>
      <dgm:t>
        <a:bodyPr/>
        <a:lstStyle/>
        <a:p>
          <a:endParaRPr lang="en-US"/>
        </a:p>
      </dgm:t>
    </dgm:pt>
    <dgm:pt modelId="{25A9E6EE-27E1-4EC5-B4C3-E249793FC1DB}">
      <dgm:prSet/>
      <dgm:spPr/>
      <dgm:t>
        <a:bodyPr/>
        <a:lstStyle/>
        <a:p>
          <a:pPr>
            <a:lnSpc>
              <a:spcPct val="100000"/>
            </a:lnSpc>
          </a:pPr>
          <a:r>
            <a:rPr lang="en-GB" b="1" dirty="0"/>
            <a:t>Header: Can carry extra information like security metadata, routing, or transaction details.</a:t>
          </a:r>
          <a:endParaRPr lang="en-US" dirty="0"/>
        </a:p>
      </dgm:t>
    </dgm:pt>
    <dgm:pt modelId="{E75445C7-3330-4B4D-8D98-A193FAE8484D}" type="parTrans" cxnId="{25FAECA0-6E6E-4DD5-8649-48C7EF33E8E8}">
      <dgm:prSet/>
      <dgm:spPr/>
      <dgm:t>
        <a:bodyPr/>
        <a:lstStyle/>
        <a:p>
          <a:endParaRPr lang="en-US"/>
        </a:p>
      </dgm:t>
    </dgm:pt>
    <dgm:pt modelId="{C8C3044E-9D28-4C0D-9A3B-3D27B7EF9D2F}" type="sibTrans" cxnId="{25FAECA0-6E6E-4DD5-8649-48C7EF33E8E8}">
      <dgm:prSet/>
      <dgm:spPr/>
      <dgm:t>
        <a:bodyPr/>
        <a:lstStyle/>
        <a:p>
          <a:endParaRPr lang="en-US"/>
        </a:p>
      </dgm:t>
    </dgm:pt>
    <dgm:pt modelId="{F65A36E8-1293-4E95-AC62-8F8138338BCF}">
      <dgm:prSet/>
      <dgm:spPr/>
      <dgm:t>
        <a:bodyPr/>
        <a:lstStyle/>
        <a:p>
          <a:pPr>
            <a:lnSpc>
              <a:spcPct val="100000"/>
            </a:lnSpc>
          </a:pPr>
          <a:r>
            <a:rPr lang="en-GB" b="1" dirty="0"/>
            <a:t>Body: Contains the actual message payload (e.g., information about a function call and its parameters).</a:t>
          </a:r>
          <a:endParaRPr lang="en-US" dirty="0"/>
        </a:p>
      </dgm:t>
    </dgm:pt>
    <dgm:pt modelId="{028586E6-79B7-4815-A980-2F8340F5E604}" type="parTrans" cxnId="{96F68CE1-B212-49DB-AB51-43E24209C7D5}">
      <dgm:prSet/>
      <dgm:spPr/>
      <dgm:t>
        <a:bodyPr/>
        <a:lstStyle/>
        <a:p>
          <a:endParaRPr lang="en-US"/>
        </a:p>
      </dgm:t>
    </dgm:pt>
    <dgm:pt modelId="{C5ABA2D0-A006-4464-A01D-7C21096AEABE}" type="sibTrans" cxnId="{96F68CE1-B212-49DB-AB51-43E24209C7D5}">
      <dgm:prSet/>
      <dgm:spPr/>
      <dgm:t>
        <a:bodyPr/>
        <a:lstStyle/>
        <a:p>
          <a:endParaRPr lang="en-US"/>
        </a:p>
      </dgm:t>
    </dgm:pt>
    <dgm:pt modelId="{02482C0C-D708-4024-ACFE-0B4766E701A7}">
      <dgm:prSet/>
      <dgm:spPr/>
      <dgm:t>
        <a:bodyPr/>
        <a:lstStyle/>
        <a:p>
          <a:pPr>
            <a:lnSpc>
              <a:spcPct val="100000"/>
            </a:lnSpc>
          </a:pPr>
          <a:r>
            <a:rPr lang="en-GB" b="1"/>
            <a:t>SOAP messages are structured XML documents. This makes them platform-independent and human-readable (though slightly verbose).</a:t>
          </a:r>
          <a:endParaRPr lang="en-US" dirty="0"/>
        </a:p>
      </dgm:t>
    </dgm:pt>
    <dgm:pt modelId="{44B64FE4-6619-4765-8C7B-6226407357C2}" type="parTrans" cxnId="{8C1C8BD9-B883-4991-A894-A2CE500E0522}">
      <dgm:prSet/>
      <dgm:spPr/>
      <dgm:t>
        <a:bodyPr/>
        <a:lstStyle/>
        <a:p>
          <a:endParaRPr lang="en-GB"/>
        </a:p>
      </dgm:t>
    </dgm:pt>
    <dgm:pt modelId="{CF300289-99EA-41B6-915B-318C5DA85896}" type="sibTrans" cxnId="{8C1C8BD9-B883-4991-A894-A2CE500E0522}">
      <dgm:prSet/>
      <dgm:spPr/>
      <dgm:t>
        <a:bodyPr/>
        <a:lstStyle/>
        <a:p>
          <a:endParaRPr lang="en-GB"/>
        </a:p>
      </dgm:t>
    </dgm:pt>
    <dgm:pt modelId="{4DDD4218-ECA5-48C3-B385-091DF1D5E807}" type="pres">
      <dgm:prSet presAssocID="{6BDB03A5-101E-4D4E-B405-395B099E789A}" presName="linear" presStyleCnt="0">
        <dgm:presLayoutVars>
          <dgm:animLvl val="lvl"/>
          <dgm:resizeHandles val="exact"/>
        </dgm:presLayoutVars>
      </dgm:prSet>
      <dgm:spPr/>
    </dgm:pt>
    <dgm:pt modelId="{16677884-3FE4-4EC0-A51B-38CD40FB6825}" type="pres">
      <dgm:prSet presAssocID="{C73CC5B0-B52B-42B6-9AAC-9D65196E4E2E}" presName="parentText" presStyleLbl="node1" presStyleIdx="0" presStyleCnt="4">
        <dgm:presLayoutVars>
          <dgm:chMax val="0"/>
          <dgm:bulletEnabled val="1"/>
        </dgm:presLayoutVars>
      </dgm:prSet>
      <dgm:spPr/>
    </dgm:pt>
    <dgm:pt modelId="{02EAB8AC-2133-41F1-9B46-3815F46287D1}" type="pres">
      <dgm:prSet presAssocID="{C73CC5B0-B52B-42B6-9AAC-9D65196E4E2E}" presName="childText" presStyleLbl="revTx" presStyleIdx="0" presStyleCnt="1">
        <dgm:presLayoutVars>
          <dgm:bulletEnabled val="1"/>
        </dgm:presLayoutVars>
      </dgm:prSet>
      <dgm:spPr/>
    </dgm:pt>
    <dgm:pt modelId="{2DE1A146-7A20-4D93-8D74-2ED46F25890F}" type="pres">
      <dgm:prSet presAssocID="{2A221013-E320-44B8-A493-3D49755ABD58}" presName="parentText" presStyleLbl="node1" presStyleIdx="1" presStyleCnt="4">
        <dgm:presLayoutVars>
          <dgm:chMax val="0"/>
          <dgm:bulletEnabled val="1"/>
        </dgm:presLayoutVars>
      </dgm:prSet>
      <dgm:spPr/>
    </dgm:pt>
    <dgm:pt modelId="{F9987E17-10AB-41B0-9C91-E638417908D9}" type="pres">
      <dgm:prSet presAssocID="{C60E1A00-6CE5-44F6-B0BC-0F4B1CC3D5F5}" presName="spacer" presStyleCnt="0"/>
      <dgm:spPr/>
    </dgm:pt>
    <dgm:pt modelId="{ED615161-3D49-4A15-A20F-67F82813630B}" type="pres">
      <dgm:prSet presAssocID="{25A9E6EE-27E1-4EC5-B4C3-E249793FC1DB}" presName="parentText" presStyleLbl="node1" presStyleIdx="2" presStyleCnt="4">
        <dgm:presLayoutVars>
          <dgm:chMax val="0"/>
          <dgm:bulletEnabled val="1"/>
        </dgm:presLayoutVars>
      </dgm:prSet>
      <dgm:spPr/>
    </dgm:pt>
    <dgm:pt modelId="{8C7A91FE-17CF-4E61-941F-AB63421F1996}" type="pres">
      <dgm:prSet presAssocID="{C8C3044E-9D28-4C0D-9A3B-3D27B7EF9D2F}" presName="spacer" presStyleCnt="0"/>
      <dgm:spPr/>
    </dgm:pt>
    <dgm:pt modelId="{0E5A42F4-4DDB-42F5-96D0-5C6B8FF6645D}" type="pres">
      <dgm:prSet presAssocID="{F65A36E8-1293-4E95-AC62-8F8138338BCF}" presName="parentText" presStyleLbl="node1" presStyleIdx="3" presStyleCnt="4">
        <dgm:presLayoutVars>
          <dgm:chMax val="0"/>
          <dgm:bulletEnabled val="1"/>
        </dgm:presLayoutVars>
      </dgm:prSet>
      <dgm:spPr/>
    </dgm:pt>
  </dgm:ptLst>
  <dgm:cxnLst>
    <dgm:cxn modelId="{670E8C5C-312B-47B6-8299-BA748181DD1F}" type="presOf" srcId="{02482C0C-D708-4024-ACFE-0B4766E701A7}" destId="{02EAB8AC-2133-41F1-9B46-3815F46287D1}" srcOrd="0" destOrd="0" presId="urn:microsoft.com/office/officeart/2005/8/layout/vList2"/>
    <dgm:cxn modelId="{F3490759-DC04-452A-8D5E-5BD5C0D7EA1D}" srcId="{6BDB03A5-101E-4D4E-B405-395B099E789A}" destId="{2A221013-E320-44B8-A493-3D49755ABD58}" srcOrd="1" destOrd="0" parTransId="{2702BEEF-E9C7-4340-B1F7-A1F6418DB6D6}" sibTransId="{C60E1A00-6CE5-44F6-B0BC-0F4B1CC3D5F5}"/>
    <dgm:cxn modelId="{25FAECA0-6E6E-4DD5-8649-48C7EF33E8E8}" srcId="{6BDB03A5-101E-4D4E-B405-395B099E789A}" destId="{25A9E6EE-27E1-4EC5-B4C3-E249793FC1DB}" srcOrd="2" destOrd="0" parTransId="{E75445C7-3330-4B4D-8D98-A193FAE8484D}" sibTransId="{C8C3044E-9D28-4C0D-9A3B-3D27B7EF9D2F}"/>
    <dgm:cxn modelId="{06B7BBA5-2F72-4F35-BCF2-91CFC8323152}" type="presOf" srcId="{C73CC5B0-B52B-42B6-9AAC-9D65196E4E2E}" destId="{16677884-3FE4-4EC0-A51B-38CD40FB6825}" srcOrd="0" destOrd="0" presId="urn:microsoft.com/office/officeart/2005/8/layout/vList2"/>
    <dgm:cxn modelId="{AD4824BC-03CA-4666-99E3-EF488D3EE7D4}" type="presOf" srcId="{F65A36E8-1293-4E95-AC62-8F8138338BCF}" destId="{0E5A42F4-4DDB-42F5-96D0-5C6B8FF6645D}" srcOrd="0" destOrd="0" presId="urn:microsoft.com/office/officeart/2005/8/layout/vList2"/>
    <dgm:cxn modelId="{226B71C3-4FA2-416B-A668-5F1D6085AE02}" type="presOf" srcId="{25A9E6EE-27E1-4EC5-B4C3-E249793FC1DB}" destId="{ED615161-3D49-4A15-A20F-67F82813630B}" srcOrd="0" destOrd="0" presId="urn:microsoft.com/office/officeart/2005/8/layout/vList2"/>
    <dgm:cxn modelId="{53678ECF-1258-435E-9688-B6359ABB24B8}" type="presOf" srcId="{6BDB03A5-101E-4D4E-B405-395B099E789A}" destId="{4DDD4218-ECA5-48C3-B385-091DF1D5E807}" srcOrd="0" destOrd="0" presId="urn:microsoft.com/office/officeart/2005/8/layout/vList2"/>
    <dgm:cxn modelId="{8EA6B2D0-6741-4076-8283-A0CF88DD8343}" type="presOf" srcId="{2A221013-E320-44B8-A493-3D49755ABD58}" destId="{2DE1A146-7A20-4D93-8D74-2ED46F25890F}" srcOrd="0" destOrd="0" presId="urn:microsoft.com/office/officeart/2005/8/layout/vList2"/>
    <dgm:cxn modelId="{8C1C8BD9-B883-4991-A894-A2CE500E0522}" srcId="{C73CC5B0-B52B-42B6-9AAC-9D65196E4E2E}" destId="{02482C0C-D708-4024-ACFE-0B4766E701A7}" srcOrd="0" destOrd="0" parTransId="{44B64FE4-6619-4765-8C7B-6226407357C2}" sibTransId="{CF300289-99EA-41B6-915B-318C5DA85896}"/>
    <dgm:cxn modelId="{96F68CE1-B212-49DB-AB51-43E24209C7D5}" srcId="{6BDB03A5-101E-4D4E-B405-395B099E789A}" destId="{F65A36E8-1293-4E95-AC62-8F8138338BCF}" srcOrd="3" destOrd="0" parTransId="{028586E6-79B7-4815-A980-2F8340F5E604}" sibTransId="{C5ABA2D0-A006-4464-A01D-7C21096AEABE}"/>
    <dgm:cxn modelId="{64EBC7FC-D916-47A5-9ABB-5E465FC18356}" srcId="{6BDB03A5-101E-4D4E-B405-395B099E789A}" destId="{C73CC5B0-B52B-42B6-9AAC-9D65196E4E2E}" srcOrd="0" destOrd="0" parTransId="{84949161-555C-470E-BC87-C3DD5BB4B7F7}" sibTransId="{7BD71C2C-C935-4DBD-AA55-0B3B44E73B74}"/>
    <dgm:cxn modelId="{1CF27757-26EC-4A2B-9604-009333B43F54}" type="presParOf" srcId="{4DDD4218-ECA5-48C3-B385-091DF1D5E807}" destId="{16677884-3FE4-4EC0-A51B-38CD40FB6825}" srcOrd="0" destOrd="0" presId="urn:microsoft.com/office/officeart/2005/8/layout/vList2"/>
    <dgm:cxn modelId="{E2777133-D27D-491D-A461-7E8B62BC77B9}" type="presParOf" srcId="{4DDD4218-ECA5-48C3-B385-091DF1D5E807}" destId="{02EAB8AC-2133-41F1-9B46-3815F46287D1}" srcOrd="1" destOrd="0" presId="urn:microsoft.com/office/officeart/2005/8/layout/vList2"/>
    <dgm:cxn modelId="{FA3E4437-52C6-435B-8587-093B6F897668}" type="presParOf" srcId="{4DDD4218-ECA5-48C3-B385-091DF1D5E807}" destId="{2DE1A146-7A20-4D93-8D74-2ED46F25890F}" srcOrd="2" destOrd="0" presId="urn:microsoft.com/office/officeart/2005/8/layout/vList2"/>
    <dgm:cxn modelId="{0E6C7F3B-5E73-41D6-BAA5-4F2519CC2150}" type="presParOf" srcId="{4DDD4218-ECA5-48C3-B385-091DF1D5E807}" destId="{F9987E17-10AB-41B0-9C91-E638417908D9}" srcOrd="3" destOrd="0" presId="urn:microsoft.com/office/officeart/2005/8/layout/vList2"/>
    <dgm:cxn modelId="{61340FD8-1675-4D2B-B00D-F1E830994550}" type="presParOf" srcId="{4DDD4218-ECA5-48C3-B385-091DF1D5E807}" destId="{ED615161-3D49-4A15-A20F-67F82813630B}" srcOrd="4" destOrd="0" presId="urn:microsoft.com/office/officeart/2005/8/layout/vList2"/>
    <dgm:cxn modelId="{2817DF55-CA17-4922-AED3-87E5906FF18E}" type="presParOf" srcId="{4DDD4218-ECA5-48C3-B385-091DF1D5E807}" destId="{8C7A91FE-17CF-4E61-941F-AB63421F1996}" srcOrd="5" destOrd="0" presId="urn:microsoft.com/office/officeart/2005/8/layout/vList2"/>
    <dgm:cxn modelId="{DFB2ED71-A1C7-4CE9-9B5B-ADB573C8753E}" type="presParOf" srcId="{4DDD4218-ECA5-48C3-B385-091DF1D5E807}" destId="{0E5A42F4-4DDB-42F5-96D0-5C6B8FF6645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86BDB3C-8AE3-4620-87FB-C8D6C00885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8BD3AF-81F9-47F7-B6DB-2A69DFFBBBA3}">
      <dgm:prSet/>
      <dgm:spPr/>
      <dgm:t>
        <a:bodyPr/>
        <a:lstStyle/>
        <a:p>
          <a:pPr>
            <a:lnSpc>
              <a:spcPct val="100000"/>
            </a:lnSpc>
          </a:pPr>
          <a:r>
            <a:rPr lang="en-GB" b="1" i="0" dirty="0"/>
            <a:t>Stands for:</a:t>
          </a:r>
          <a:r>
            <a:rPr lang="en-GB" b="0" i="0" dirty="0"/>
            <a:t> Web Services Description Language</a:t>
          </a:r>
          <a:endParaRPr lang="en-US" dirty="0"/>
        </a:p>
      </dgm:t>
    </dgm:pt>
    <dgm:pt modelId="{14343384-4D36-4BAD-BA48-A496FB82B758}" type="parTrans" cxnId="{30184EAA-C4D8-4CD0-8A88-4BC63E06ECAB}">
      <dgm:prSet/>
      <dgm:spPr/>
      <dgm:t>
        <a:bodyPr/>
        <a:lstStyle/>
        <a:p>
          <a:endParaRPr lang="en-US"/>
        </a:p>
      </dgm:t>
    </dgm:pt>
    <dgm:pt modelId="{005474C7-712F-48FF-9553-8A07ABAF66E7}" type="sibTrans" cxnId="{30184EAA-C4D8-4CD0-8A88-4BC63E06ECAB}">
      <dgm:prSet/>
      <dgm:spPr/>
      <dgm:t>
        <a:bodyPr/>
        <a:lstStyle/>
        <a:p>
          <a:endParaRPr lang="en-US"/>
        </a:p>
      </dgm:t>
    </dgm:pt>
    <dgm:pt modelId="{7A99E67B-5359-417B-9D66-87073B579480}">
      <dgm:prSet/>
      <dgm:spPr/>
      <dgm:t>
        <a:bodyPr/>
        <a:lstStyle/>
        <a:p>
          <a:pPr>
            <a:lnSpc>
              <a:spcPct val="100000"/>
            </a:lnSpc>
          </a:pPr>
          <a:r>
            <a:rPr lang="en-GB" b="1" i="0" dirty="0"/>
            <a:t>Purpose:</a:t>
          </a:r>
          <a:r>
            <a:rPr lang="en-GB" b="0" i="0" dirty="0"/>
            <a:t> An XML-based language that describes the capabilities of a web service. Think of it as a 'contract' defining how a client application should interact with the web service.</a:t>
          </a:r>
          <a:endParaRPr lang="en-US" dirty="0"/>
        </a:p>
      </dgm:t>
    </dgm:pt>
    <dgm:pt modelId="{89C5938E-503F-4882-8B8B-B53B5630F1C9}" type="parTrans" cxnId="{9C67AB70-17DB-41F3-991E-0E7C645717E6}">
      <dgm:prSet/>
      <dgm:spPr/>
      <dgm:t>
        <a:bodyPr/>
        <a:lstStyle/>
        <a:p>
          <a:endParaRPr lang="en-US"/>
        </a:p>
      </dgm:t>
    </dgm:pt>
    <dgm:pt modelId="{E6A25FD4-29E9-48B4-AB7B-6C821397378D}" type="sibTrans" cxnId="{9C67AB70-17DB-41F3-991E-0E7C645717E6}">
      <dgm:prSet/>
      <dgm:spPr/>
      <dgm:t>
        <a:bodyPr/>
        <a:lstStyle/>
        <a:p>
          <a:endParaRPr lang="en-US"/>
        </a:p>
      </dgm:t>
    </dgm:pt>
    <dgm:pt modelId="{D6F71570-72F4-48D7-B7DC-BA7DF6FBBC2E}" type="pres">
      <dgm:prSet presAssocID="{486BDB3C-8AE3-4620-87FB-C8D6C0088544}" presName="root" presStyleCnt="0">
        <dgm:presLayoutVars>
          <dgm:dir/>
          <dgm:resizeHandles val="exact"/>
        </dgm:presLayoutVars>
      </dgm:prSet>
      <dgm:spPr/>
    </dgm:pt>
    <dgm:pt modelId="{4D546CDD-E8DB-4390-934D-3E8A8F5DEBD6}" type="pres">
      <dgm:prSet presAssocID="{658BD3AF-81F9-47F7-B6DB-2A69DFFBBBA3}" presName="compNode" presStyleCnt="0"/>
      <dgm:spPr/>
    </dgm:pt>
    <dgm:pt modelId="{6E78C382-A49D-4B23-A20F-7254AA717D97}" type="pres">
      <dgm:prSet presAssocID="{658BD3AF-81F9-47F7-B6DB-2A69DFFBBBA3}" presName="bgRect" presStyleLbl="bgShp" presStyleIdx="0" presStyleCnt="2"/>
      <dgm:spPr/>
    </dgm:pt>
    <dgm:pt modelId="{3A6FE251-8F41-44B2-8339-D1B994E00CDA}" type="pres">
      <dgm:prSet presAssocID="{658BD3AF-81F9-47F7-B6DB-2A69DFFBBB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CF48D84-6F04-4441-AED8-6D08574DB62E}" type="pres">
      <dgm:prSet presAssocID="{658BD3AF-81F9-47F7-B6DB-2A69DFFBBBA3}" presName="spaceRect" presStyleCnt="0"/>
      <dgm:spPr/>
    </dgm:pt>
    <dgm:pt modelId="{6EBBDB14-95D8-4BD2-918E-19DEFFA8415F}" type="pres">
      <dgm:prSet presAssocID="{658BD3AF-81F9-47F7-B6DB-2A69DFFBBBA3}" presName="parTx" presStyleLbl="revTx" presStyleIdx="0" presStyleCnt="2">
        <dgm:presLayoutVars>
          <dgm:chMax val="0"/>
          <dgm:chPref val="0"/>
        </dgm:presLayoutVars>
      </dgm:prSet>
      <dgm:spPr/>
    </dgm:pt>
    <dgm:pt modelId="{D24C6133-FB47-41AC-91A2-422F2E83945A}" type="pres">
      <dgm:prSet presAssocID="{005474C7-712F-48FF-9553-8A07ABAF66E7}" presName="sibTrans" presStyleCnt="0"/>
      <dgm:spPr/>
    </dgm:pt>
    <dgm:pt modelId="{7202D072-6AA0-4482-8F82-87C3308E13F4}" type="pres">
      <dgm:prSet presAssocID="{7A99E67B-5359-417B-9D66-87073B579480}" presName="compNode" presStyleCnt="0"/>
      <dgm:spPr/>
    </dgm:pt>
    <dgm:pt modelId="{CBC9DEE8-256E-4DF9-85AC-4BE2A9283A92}" type="pres">
      <dgm:prSet presAssocID="{7A99E67B-5359-417B-9D66-87073B579480}" presName="bgRect" presStyleLbl="bgShp" presStyleIdx="1" presStyleCnt="2"/>
      <dgm:spPr/>
    </dgm:pt>
    <dgm:pt modelId="{39728F02-DB6E-49E2-A0A3-7D334141E5EB}" type="pres">
      <dgm:prSet presAssocID="{7A99E67B-5359-417B-9D66-87073B5794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223AB5CA-AA70-4AA0-ACC3-BE78011BE2B2}" type="pres">
      <dgm:prSet presAssocID="{7A99E67B-5359-417B-9D66-87073B579480}" presName="spaceRect" presStyleCnt="0"/>
      <dgm:spPr/>
    </dgm:pt>
    <dgm:pt modelId="{9C921528-E441-423E-9A99-C7355F3CE8B1}" type="pres">
      <dgm:prSet presAssocID="{7A99E67B-5359-417B-9D66-87073B579480}" presName="parTx" presStyleLbl="revTx" presStyleIdx="1" presStyleCnt="2">
        <dgm:presLayoutVars>
          <dgm:chMax val="0"/>
          <dgm:chPref val="0"/>
        </dgm:presLayoutVars>
      </dgm:prSet>
      <dgm:spPr/>
    </dgm:pt>
  </dgm:ptLst>
  <dgm:cxnLst>
    <dgm:cxn modelId="{DD3D1621-F371-40F1-9CD3-D845A7F56EBE}" type="presOf" srcId="{658BD3AF-81F9-47F7-B6DB-2A69DFFBBBA3}" destId="{6EBBDB14-95D8-4BD2-918E-19DEFFA8415F}" srcOrd="0" destOrd="0" presId="urn:microsoft.com/office/officeart/2018/2/layout/IconVerticalSolidList"/>
    <dgm:cxn modelId="{9C67AB70-17DB-41F3-991E-0E7C645717E6}" srcId="{486BDB3C-8AE3-4620-87FB-C8D6C0088544}" destId="{7A99E67B-5359-417B-9D66-87073B579480}" srcOrd="1" destOrd="0" parTransId="{89C5938E-503F-4882-8B8B-B53B5630F1C9}" sibTransId="{E6A25FD4-29E9-48B4-AB7B-6C821397378D}"/>
    <dgm:cxn modelId="{30184EAA-C4D8-4CD0-8A88-4BC63E06ECAB}" srcId="{486BDB3C-8AE3-4620-87FB-C8D6C0088544}" destId="{658BD3AF-81F9-47F7-B6DB-2A69DFFBBBA3}" srcOrd="0" destOrd="0" parTransId="{14343384-4D36-4BAD-BA48-A496FB82B758}" sibTransId="{005474C7-712F-48FF-9553-8A07ABAF66E7}"/>
    <dgm:cxn modelId="{9A070BD0-FB3D-4861-AF8F-CBCC016E03DE}" type="presOf" srcId="{7A99E67B-5359-417B-9D66-87073B579480}" destId="{9C921528-E441-423E-9A99-C7355F3CE8B1}" srcOrd="0" destOrd="0" presId="urn:microsoft.com/office/officeart/2018/2/layout/IconVerticalSolidList"/>
    <dgm:cxn modelId="{9FE7F2EC-D159-41D9-818F-2E9136B09919}" type="presOf" srcId="{486BDB3C-8AE3-4620-87FB-C8D6C0088544}" destId="{D6F71570-72F4-48D7-B7DC-BA7DF6FBBC2E}" srcOrd="0" destOrd="0" presId="urn:microsoft.com/office/officeart/2018/2/layout/IconVerticalSolidList"/>
    <dgm:cxn modelId="{40D02B0B-56EC-4D18-8351-EB5535433DC8}" type="presParOf" srcId="{D6F71570-72F4-48D7-B7DC-BA7DF6FBBC2E}" destId="{4D546CDD-E8DB-4390-934D-3E8A8F5DEBD6}" srcOrd="0" destOrd="0" presId="urn:microsoft.com/office/officeart/2018/2/layout/IconVerticalSolidList"/>
    <dgm:cxn modelId="{41A7AE04-12CC-44D0-A965-2469E2CA472C}" type="presParOf" srcId="{4D546CDD-E8DB-4390-934D-3E8A8F5DEBD6}" destId="{6E78C382-A49D-4B23-A20F-7254AA717D97}" srcOrd="0" destOrd="0" presId="urn:microsoft.com/office/officeart/2018/2/layout/IconVerticalSolidList"/>
    <dgm:cxn modelId="{4DD55784-60B9-4408-A429-C8CAA2F7383A}" type="presParOf" srcId="{4D546CDD-E8DB-4390-934D-3E8A8F5DEBD6}" destId="{3A6FE251-8F41-44B2-8339-D1B994E00CDA}" srcOrd="1" destOrd="0" presId="urn:microsoft.com/office/officeart/2018/2/layout/IconVerticalSolidList"/>
    <dgm:cxn modelId="{4C4CF641-5200-494D-9DA9-56057883BFAA}" type="presParOf" srcId="{4D546CDD-E8DB-4390-934D-3E8A8F5DEBD6}" destId="{BCF48D84-6F04-4441-AED8-6D08574DB62E}" srcOrd="2" destOrd="0" presId="urn:microsoft.com/office/officeart/2018/2/layout/IconVerticalSolidList"/>
    <dgm:cxn modelId="{1440E147-5F41-413F-9085-4069A0F2D7DA}" type="presParOf" srcId="{4D546CDD-E8DB-4390-934D-3E8A8F5DEBD6}" destId="{6EBBDB14-95D8-4BD2-918E-19DEFFA8415F}" srcOrd="3" destOrd="0" presId="urn:microsoft.com/office/officeart/2018/2/layout/IconVerticalSolidList"/>
    <dgm:cxn modelId="{90D28C64-81F7-4963-AE12-F9FDF48D650F}" type="presParOf" srcId="{D6F71570-72F4-48D7-B7DC-BA7DF6FBBC2E}" destId="{D24C6133-FB47-41AC-91A2-422F2E83945A}" srcOrd="1" destOrd="0" presId="urn:microsoft.com/office/officeart/2018/2/layout/IconVerticalSolidList"/>
    <dgm:cxn modelId="{ABB58A66-3A40-4586-903E-478DB76029FA}" type="presParOf" srcId="{D6F71570-72F4-48D7-B7DC-BA7DF6FBBC2E}" destId="{7202D072-6AA0-4482-8F82-87C3308E13F4}" srcOrd="2" destOrd="0" presId="urn:microsoft.com/office/officeart/2018/2/layout/IconVerticalSolidList"/>
    <dgm:cxn modelId="{0005908E-941F-45CC-A95B-21181F776FC6}" type="presParOf" srcId="{7202D072-6AA0-4482-8F82-87C3308E13F4}" destId="{CBC9DEE8-256E-4DF9-85AC-4BE2A9283A92}" srcOrd="0" destOrd="0" presId="urn:microsoft.com/office/officeart/2018/2/layout/IconVerticalSolidList"/>
    <dgm:cxn modelId="{54ADE629-6DF3-4E48-BCC1-A300900ED566}" type="presParOf" srcId="{7202D072-6AA0-4482-8F82-87C3308E13F4}" destId="{39728F02-DB6E-49E2-A0A3-7D334141E5EB}" srcOrd="1" destOrd="0" presId="urn:microsoft.com/office/officeart/2018/2/layout/IconVerticalSolidList"/>
    <dgm:cxn modelId="{4AEC3921-E6A9-40B4-98E7-2623D0814DAE}" type="presParOf" srcId="{7202D072-6AA0-4482-8F82-87C3308E13F4}" destId="{223AB5CA-AA70-4AA0-ACC3-BE78011BE2B2}" srcOrd="2" destOrd="0" presId="urn:microsoft.com/office/officeart/2018/2/layout/IconVerticalSolidList"/>
    <dgm:cxn modelId="{AD122773-5F1D-46E7-8F75-DBF8A6E89E8E}" type="presParOf" srcId="{7202D072-6AA0-4482-8F82-87C3308E13F4}" destId="{9C921528-E441-423E-9A99-C7355F3CE8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32B9837-EAE4-4AFA-ACF9-A8F34A74B57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FBF494B-3896-4703-AD9B-F8CB7121C396}">
      <dgm:prSet/>
      <dgm:spPr/>
      <dgm:t>
        <a:bodyPr/>
        <a:lstStyle/>
        <a:p>
          <a:pPr>
            <a:lnSpc>
              <a:spcPct val="100000"/>
            </a:lnSpc>
          </a:pPr>
          <a:r>
            <a:rPr lang="en-GB" b="1" dirty="0"/>
            <a:t>Operations</a:t>
          </a:r>
          <a:r>
            <a:rPr lang="en-GB" dirty="0"/>
            <a:t>: Lists the specific functions or actions the web service offers (e.g., </a:t>
          </a:r>
          <a:r>
            <a:rPr lang="en-GB" dirty="0" err="1"/>
            <a:t>calculateInterestRate</a:t>
          </a:r>
          <a:r>
            <a:rPr lang="en-GB" dirty="0"/>
            <a:t>, </a:t>
          </a:r>
          <a:r>
            <a:rPr lang="en-GB" dirty="0" err="1"/>
            <a:t>searchProducts</a:t>
          </a:r>
          <a:r>
            <a:rPr lang="en-GB" dirty="0"/>
            <a:t>).</a:t>
          </a:r>
          <a:endParaRPr lang="en-US" dirty="0"/>
        </a:p>
      </dgm:t>
    </dgm:pt>
    <dgm:pt modelId="{5F18E0BD-4978-4F44-B89A-8DC25B7A5E52}" type="parTrans" cxnId="{73709E8A-6F49-47EF-A705-E1B0D5C26456}">
      <dgm:prSet/>
      <dgm:spPr/>
      <dgm:t>
        <a:bodyPr/>
        <a:lstStyle/>
        <a:p>
          <a:endParaRPr lang="en-US"/>
        </a:p>
      </dgm:t>
    </dgm:pt>
    <dgm:pt modelId="{EFD16EE4-DF17-4710-BBC4-50D490BCB92F}" type="sibTrans" cxnId="{73709E8A-6F49-47EF-A705-E1B0D5C26456}">
      <dgm:prSet/>
      <dgm:spPr/>
      <dgm:t>
        <a:bodyPr/>
        <a:lstStyle/>
        <a:p>
          <a:pPr>
            <a:lnSpc>
              <a:spcPct val="100000"/>
            </a:lnSpc>
          </a:pPr>
          <a:endParaRPr lang="en-US"/>
        </a:p>
      </dgm:t>
    </dgm:pt>
    <dgm:pt modelId="{00503C39-9FE3-4064-98B3-D54306A2A6B4}">
      <dgm:prSet/>
      <dgm:spPr/>
      <dgm:t>
        <a:bodyPr/>
        <a:lstStyle/>
        <a:p>
          <a:pPr>
            <a:lnSpc>
              <a:spcPct val="100000"/>
            </a:lnSpc>
          </a:pPr>
          <a:r>
            <a:rPr lang="en-GB" b="1" dirty="0"/>
            <a:t>Data Types:  </a:t>
          </a:r>
          <a:r>
            <a:rPr lang="en-GB" dirty="0"/>
            <a:t>Describes the format of the input and output messages the web service expects and produces. This can be done using simple data types (string, integer) or more complex structures defined in XML Schema.</a:t>
          </a:r>
          <a:endParaRPr lang="en-US" dirty="0"/>
        </a:p>
      </dgm:t>
    </dgm:pt>
    <dgm:pt modelId="{F6EC80AC-33F1-46C8-81AC-21D06CDEE222}" type="parTrans" cxnId="{073569B2-EE7E-444C-8DE0-8B5B7681308C}">
      <dgm:prSet/>
      <dgm:spPr/>
      <dgm:t>
        <a:bodyPr/>
        <a:lstStyle/>
        <a:p>
          <a:endParaRPr lang="en-US"/>
        </a:p>
      </dgm:t>
    </dgm:pt>
    <dgm:pt modelId="{580ECA47-C4FB-4FC1-9E2A-E2E0D19F65CD}" type="sibTrans" cxnId="{073569B2-EE7E-444C-8DE0-8B5B7681308C}">
      <dgm:prSet/>
      <dgm:spPr/>
      <dgm:t>
        <a:bodyPr/>
        <a:lstStyle/>
        <a:p>
          <a:pPr>
            <a:lnSpc>
              <a:spcPct val="100000"/>
            </a:lnSpc>
          </a:pPr>
          <a:endParaRPr lang="en-US"/>
        </a:p>
      </dgm:t>
    </dgm:pt>
    <dgm:pt modelId="{AD1224F3-514A-4A0F-9CA2-435F6A7436C5}">
      <dgm:prSet/>
      <dgm:spPr/>
      <dgm:t>
        <a:bodyPr/>
        <a:lstStyle/>
        <a:p>
          <a:pPr>
            <a:lnSpc>
              <a:spcPct val="100000"/>
            </a:lnSpc>
          </a:pPr>
          <a:r>
            <a:rPr lang="en-GB" b="1" dirty="0"/>
            <a:t>Binding</a:t>
          </a:r>
          <a:r>
            <a:rPr lang="en-GB" dirty="0"/>
            <a:t>:  Specifies the communication protocol or mechanism (usually SOAP, but sometimes REST-like bindings are used) and the message format (e.g., how data is encoded within a SOAP message).</a:t>
          </a:r>
          <a:endParaRPr lang="en-US" dirty="0"/>
        </a:p>
      </dgm:t>
    </dgm:pt>
    <dgm:pt modelId="{DA4C138F-7236-46B9-AC4A-72429D5534AA}" type="parTrans" cxnId="{2D04862F-540F-4AB2-951B-750809A2BA20}">
      <dgm:prSet/>
      <dgm:spPr/>
      <dgm:t>
        <a:bodyPr/>
        <a:lstStyle/>
        <a:p>
          <a:endParaRPr lang="en-US"/>
        </a:p>
      </dgm:t>
    </dgm:pt>
    <dgm:pt modelId="{E41F45AF-0AED-4F25-874B-EEC3099996A1}" type="sibTrans" cxnId="{2D04862F-540F-4AB2-951B-750809A2BA20}">
      <dgm:prSet/>
      <dgm:spPr/>
      <dgm:t>
        <a:bodyPr/>
        <a:lstStyle/>
        <a:p>
          <a:pPr>
            <a:lnSpc>
              <a:spcPct val="100000"/>
            </a:lnSpc>
          </a:pPr>
          <a:endParaRPr lang="en-US"/>
        </a:p>
      </dgm:t>
    </dgm:pt>
    <dgm:pt modelId="{6C43F2D4-D07E-4795-A9CA-A58ADAC20BA6}">
      <dgm:prSet/>
      <dgm:spPr/>
      <dgm:t>
        <a:bodyPr/>
        <a:lstStyle/>
        <a:p>
          <a:pPr>
            <a:lnSpc>
              <a:spcPct val="100000"/>
            </a:lnSpc>
          </a:pPr>
          <a:r>
            <a:rPr lang="en-GB" b="1" dirty="0"/>
            <a:t>Endpoint:  </a:t>
          </a:r>
          <a:r>
            <a:rPr lang="en-GB" dirty="0"/>
            <a:t>Provides the network address (URL) where the web service can be accessed.</a:t>
          </a:r>
          <a:endParaRPr lang="en-US" dirty="0"/>
        </a:p>
      </dgm:t>
    </dgm:pt>
    <dgm:pt modelId="{DF591A1B-4F89-453B-B646-225EB730E616}" type="parTrans" cxnId="{334996FA-5AF9-4B3A-8D06-99C2C2370171}">
      <dgm:prSet/>
      <dgm:spPr/>
      <dgm:t>
        <a:bodyPr/>
        <a:lstStyle/>
        <a:p>
          <a:endParaRPr lang="en-US"/>
        </a:p>
      </dgm:t>
    </dgm:pt>
    <dgm:pt modelId="{5AEB0652-ED5B-4797-9184-2D2CC387843F}" type="sibTrans" cxnId="{334996FA-5AF9-4B3A-8D06-99C2C2370171}">
      <dgm:prSet/>
      <dgm:spPr/>
      <dgm:t>
        <a:bodyPr/>
        <a:lstStyle/>
        <a:p>
          <a:endParaRPr lang="en-US"/>
        </a:p>
      </dgm:t>
    </dgm:pt>
    <dgm:pt modelId="{234D31DA-52FD-4763-994A-E64722422791}" type="pres">
      <dgm:prSet presAssocID="{432B9837-EAE4-4AFA-ACF9-A8F34A74B57E}" presName="root" presStyleCnt="0">
        <dgm:presLayoutVars>
          <dgm:dir/>
          <dgm:resizeHandles val="exact"/>
        </dgm:presLayoutVars>
      </dgm:prSet>
      <dgm:spPr/>
    </dgm:pt>
    <dgm:pt modelId="{9FD86030-56D6-4D11-A8A0-B030D3F4CDB8}" type="pres">
      <dgm:prSet presAssocID="{432B9837-EAE4-4AFA-ACF9-A8F34A74B57E}" presName="container" presStyleCnt="0">
        <dgm:presLayoutVars>
          <dgm:dir/>
          <dgm:resizeHandles val="exact"/>
        </dgm:presLayoutVars>
      </dgm:prSet>
      <dgm:spPr/>
    </dgm:pt>
    <dgm:pt modelId="{4EB8232F-B644-4135-92F9-2E81320FC1EB}" type="pres">
      <dgm:prSet presAssocID="{2FBF494B-3896-4703-AD9B-F8CB7121C396}" presName="compNode" presStyleCnt="0"/>
      <dgm:spPr/>
    </dgm:pt>
    <dgm:pt modelId="{00CE79C4-4988-4AC0-BB3A-A4720086B33D}" type="pres">
      <dgm:prSet presAssocID="{2FBF494B-3896-4703-AD9B-F8CB7121C396}" presName="iconBgRect" presStyleLbl="bgShp" presStyleIdx="0" presStyleCnt="4"/>
      <dgm:spPr/>
    </dgm:pt>
    <dgm:pt modelId="{68770A3C-F86D-4665-B1E6-8B1A7D52DB23}" type="pres">
      <dgm:prSet presAssocID="{2FBF494B-3896-4703-AD9B-F8CB7121C3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A28C0DC3-3F96-4D18-8034-0952FA97C3B6}" type="pres">
      <dgm:prSet presAssocID="{2FBF494B-3896-4703-AD9B-F8CB7121C396}" presName="spaceRect" presStyleCnt="0"/>
      <dgm:spPr/>
    </dgm:pt>
    <dgm:pt modelId="{4AA32950-E82D-4674-AD22-EFE866A50E51}" type="pres">
      <dgm:prSet presAssocID="{2FBF494B-3896-4703-AD9B-F8CB7121C396}" presName="textRect" presStyleLbl="revTx" presStyleIdx="0" presStyleCnt="4">
        <dgm:presLayoutVars>
          <dgm:chMax val="1"/>
          <dgm:chPref val="1"/>
        </dgm:presLayoutVars>
      </dgm:prSet>
      <dgm:spPr/>
    </dgm:pt>
    <dgm:pt modelId="{86FB151C-5C7E-485D-AA31-29F9B9C744D4}" type="pres">
      <dgm:prSet presAssocID="{EFD16EE4-DF17-4710-BBC4-50D490BCB92F}" presName="sibTrans" presStyleLbl="sibTrans2D1" presStyleIdx="0" presStyleCnt="0"/>
      <dgm:spPr/>
    </dgm:pt>
    <dgm:pt modelId="{8F253348-1C2C-40C0-9D7B-D354C97191C8}" type="pres">
      <dgm:prSet presAssocID="{00503C39-9FE3-4064-98B3-D54306A2A6B4}" presName="compNode" presStyleCnt="0"/>
      <dgm:spPr/>
    </dgm:pt>
    <dgm:pt modelId="{0D0485BE-4563-4DB4-8C8B-C608AE3AD7F5}" type="pres">
      <dgm:prSet presAssocID="{00503C39-9FE3-4064-98B3-D54306A2A6B4}" presName="iconBgRect" presStyleLbl="bgShp" presStyleIdx="1" presStyleCnt="4"/>
      <dgm:spPr/>
    </dgm:pt>
    <dgm:pt modelId="{84DF44AD-E45F-4C76-8D32-7DE983A5B571}" type="pres">
      <dgm:prSet presAssocID="{00503C39-9FE3-4064-98B3-D54306A2A6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5F233720-B42C-4DFC-8332-AFAE9ACC01EE}" type="pres">
      <dgm:prSet presAssocID="{00503C39-9FE3-4064-98B3-D54306A2A6B4}" presName="spaceRect" presStyleCnt="0"/>
      <dgm:spPr/>
    </dgm:pt>
    <dgm:pt modelId="{96B7161D-1E98-469F-9CCA-D13C285FE9F4}" type="pres">
      <dgm:prSet presAssocID="{00503C39-9FE3-4064-98B3-D54306A2A6B4}" presName="textRect" presStyleLbl="revTx" presStyleIdx="1" presStyleCnt="4">
        <dgm:presLayoutVars>
          <dgm:chMax val="1"/>
          <dgm:chPref val="1"/>
        </dgm:presLayoutVars>
      </dgm:prSet>
      <dgm:spPr/>
    </dgm:pt>
    <dgm:pt modelId="{7AE96768-28BB-442D-AEA8-F9DE0115B4FC}" type="pres">
      <dgm:prSet presAssocID="{580ECA47-C4FB-4FC1-9E2A-E2E0D19F65CD}" presName="sibTrans" presStyleLbl="sibTrans2D1" presStyleIdx="0" presStyleCnt="0"/>
      <dgm:spPr/>
    </dgm:pt>
    <dgm:pt modelId="{E646D916-C563-4BAF-B0C2-73BD4AEAFBF6}" type="pres">
      <dgm:prSet presAssocID="{AD1224F3-514A-4A0F-9CA2-435F6A7436C5}" presName="compNode" presStyleCnt="0"/>
      <dgm:spPr/>
    </dgm:pt>
    <dgm:pt modelId="{89C98B05-0E88-457D-84D0-44D3549B109C}" type="pres">
      <dgm:prSet presAssocID="{AD1224F3-514A-4A0F-9CA2-435F6A7436C5}" presName="iconBgRect" presStyleLbl="bgShp" presStyleIdx="2" presStyleCnt="4"/>
      <dgm:spPr/>
    </dgm:pt>
    <dgm:pt modelId="{F2F1FD68-BF90-4422-96DE-30D47E9ACACD}" type="pres">
      <dgm:prSet presAssocID="{AD1224F3-514A-4A0F-9CA2-435F6A7436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lue"/>
        </a:ext>
      </dgm:extLst>
    </dgm:pt>
    <dgm:pt modelId="{B4A6DBDA-648E-4756-B0BF-D8BF9B6BF10A}" type="pres">
      <dgm:prSet presAssocID="{AD1224F3-514A-4A0F-9CA2-435F6A7436C5}" presName="spaceRect" presStyleCnt="0"/>
      <dgm:spPr/>
    </dgm:pt>
    <dgm:pt modelId="{2241FB51-0C05-441D-AED1-69AD5543AF75}" type="pres">
      <dgm:prSet presAssocID="{AD1224F3-514A-4A0F-9CA2-435F6A7436C5}" presName="textRect" presStyleLbl="revTx" presStyleIdx="2" presStyleCnt="4">
        <dgm:presLayoutVars>
          <dgm:chMax val="1"/>
          <dgm:chPref val="1"/>
        </dgm:presLayoutVars>
      </dgm:prSet>
      <dgm:spPr/>
    </dgm:pt>
    <dgm:pt modelId="{12D40085-2A51-4817-93C5-BD9F8F1550C0}" type="pres">
      <dgm:prSet presAssocID="{E41F45AF-0AED-4F25-874B-EEC3099996A1}" presName="sibTrans" presStyleLbl="sibTrans2D1" presStyleIdx="0" presStyleCnt="0"/>
      <dgm:spPr/>
    </dgm:pt>
    <dgm:pt modelId="{AA165964-A784-478A-93E7-903959E048CF}" type="pres">
      <dgm:prSet presAssocID="{6C43F2D4-D07E-4795-A9CA-A58ADAC20BA6}" presName="compNode" presStyleCnt="0"/>
      <dgm:spPr/>
    </dgm:pt>
    <dgm:pt modelId="{E10AC9F4-7CF6-4531-8273-A4E93BCA6D67}" type="pres">
      <dgm:prSet presAssocID="{6C43F2D4-D07E-4795-A9CA-A58ADAC20BA6}" presName="iconBgRect" presStyleLbl="bgShp" presStyleIdx="3" presStyleCnt="4"/>
      <dgm:spPr/>
    </dgm:pt>
    <dgm:pt modelId="{5EC0B824-982A-498F-BB34-D4280D23C967}" type="pres">
      <dgm:prSet presAssocID="{6C43F2D4-D07E-4795-A9CA-A58ADAC20B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B2CC8F7A-7673-46EB-BE96-F0E87EC89B5B}" type="pres">
      <dgm:prSet presAssocID="{6C43F2D4-D07E-4795-A9CA-A58ADAC20BA6}" presName="spaceRect" presStyleCnt="0"/>
      <dgm:spPr/>
    </dgm:pt>
    <dgm:pt modelId="{21772CF2-9C31-4A0A-AC64-D6CD9C4022C6}" type="pres">
      <dgm:prSet presAssocID="{6C43F2D4-D07E-4795-A9CA-A58ADAC20BA6}" presName="textRect" presStyleLbl="revTx" presStyleIdx="3" presStyleCnt="4">
        <dgm:presLayoutVars>
          <dgm:chMax val="1"/>
          <dgm:chPref val="1"/>
        </dgm:presLayoutVars>
      </dgm:prSet>
      <dgm:spPr/>
    </dgm:pt>
  </dgm:ptLst>
  <dgm:cxnLst>
    <dgm:cxn modelId="{2D04862F-540F-4AB2-951B-750809A2BA20}" srcId="{432B9837-EAE4-4AFA-ACF9-A8F34A74B57E}" destId="{AD1224F3-514A-4A0F-9CA2-435F6A7436C5}" srcOrd="2" destOrd="0" parTransId="{DA4C138F-7236-46B9-AC4A-72429D5534AA}" sibTransId="{E41F45AF-0AED-4F25-874B-EEC3099996A1}"/>
    <dgm:cxn modelId="{21F03432-6DD7-4B3F-9BD1-37788920EAC3}" type="presOf" srcId="{6C43F2D4-D07E-4795-A9CA-A58ADAC20BA6}" destId="{21772CF2-9C31-4A0A-AC64-D6CD9C4022C6}" srcOrd="0" destOrd="0" presId="urn:microsoft.com/office/officeart/2018/2/layout/IconCircleList"/>
    <dgm:cxn modelId="{7B5EA05C-2356-4FB1-8C94-B5455AC7DC28}" type="presOf" srcId="{AD1224F3-514A-4A0F-9CA2-435F6A7436C5}" destId="{2241FB51-0C05-441D-AED1-69AD5543AF75}" srcOrd="0" destOrd="0" presId="urn:microsoft.com/office/officeart/2018/2/layout/IconCircleList"/>
    <dgm:cxn modelId="{FD178F43-7887-486B-8D00-9B2FF175A7E8}" type="presOf" srcId="{00503C39-9FE3-4064-98B3-D54306A2A6B4}" destId="{96B7161D-1E98-469F-9CCA-D13C285FE9F4}" srcOrd="0" destOrd="0" presId="urn:microsoft.com/office/officeart/2018/2/layout/IconCircleList"/>
    <dgm:cxn modelId="{6EAC8244-3A2B-45BB-925B-5EDFC16423E4}" type="presOf" srcId="{580ECA47-C4FB-4FC1-9E2A-E2E0D19F65CD}" destId="{7AE96768-28BB-442D-AEA8-F9DE0115B4FC}" srcOrd="0" destOrd="0" presId="urn:microsoft.com/office/officeart/2018/2/layout/IconCircleList"/>
    <dgm:cxn modelId="{76E14251-6C77-4E08-BCE2-3CF591D2F9FB}" type="presOf" srcId="{2FBF494B-3896-4703-AD9B-F8CB7121C396}" destId="{4AA32950-E82D-4674-AD22-EFE866A50E51}" srcOrd="0" destOrd="0" presId="urn:microsoft.com/office/officeart/2018/2/layout/IconCircleList"/>
    <dgm:cxn modelId="{73709E8A-6F49-47EF-A705-E1B0D5C26456}" srcId="{432B9837-EAE4-4AFA-ACF9-A8F34A74B57E}" destId="{2FBF494B-3896-4703-AD9B-F8CB7121C396}" srcOrd="0" destOrd="0" parTransId="{5F18E0BD-4978-4F44-B89A-8DC25B7A5E52}" sibTransId="{EFD16EE4-DF17-4710-BBC4-50D490BCB92F}"/>
    <dgm:cxn modelId="{073569B2-EE7E-444C-8DE0-8B5B7681308C}" srcId="{432B9837-EAE4-4AFA-ACF9-A8F34A74B57E}" destId="{00503C39-9FE3-4064-98B3-D54306A2A6B4}" srcOrd="1" destOrd="0" parTransId="{F6EC80AC-33F1-46C8-81AC-21D06CDEE222}" sibTransId="{580ECA47-C4FB-4FC1-9E2A-E2E0D19F65CD}"/>
    <dgm:cxn modelId="{222745F6-FABA-455B-AFAF-091E400566E0}" type="presOf" srcId="{EFD16EE4-DF17-4710-BBC4-50D490BCB92F}" destId="{86FB151C-5C7E-485D-AA31-29F9B9C744D4}" srcOrd="0" destOrd="0" presId="urn:microsoft.com/office/officeart/2018/2/layout/IconCircleList"/>
    <dgm:cxn modelId="{33B958F9-2B4A-4432-B416-A5C8DF2C04DC}" type="presOf" srcId="{E41F45AF-0AED-4F25-874B-EEC3099996A1}" destId="{12D40085-2A51-4817-93C5-BD9F8F1550C0}" srcOrd="0" destOrd="0" presId="urn:microsoft.com/office/officeart/2018/2/layout/IconCircleList"/>
    <dgm:cxn modelId="{334996FA-5AF9-4B3A-8D06-99C2C2370171}" srcId="{432B9837-EAE4-4AFA-ACF9-A8F34A74B57E}" destId="{6C43F2D4-D07E-4795-A9CA-A58ADAC20BA6}" srcOrd="3" destOrd="0" parTransId="{DF591A1B-4F89-453B-B646-225EB730E616}" sibTransId="{5AEB0652-ED5B-4797-9184-2D2CC387843F}"/>
    <dgm:cxn modelId="{3F5C22FE-81FE-4E12-B6FB-F51DD0A174A0}" type="presOf" srcId="{432B9837-EAE4-4AFA-ACF9-A8F34A74B57E}" destId="{234D31DA-52FD-4763-994A-E64722422791}" srcOrd="0" destOrd="0" presId="urn:microsoft.com/office/officeart/2018/2/layout/IconCircleList"/>
    <dgm:cxn modelId="{772E8C90-9967-4EE5-9201-C96CA05383D6}" type="presParOf" srcId="{234D31DA-52FD-4763-994A-E64722422791}" destId="{9FD86030-56D6-4D11-A8A0-B030D3F4CDB8}" srcOrd="0" destOrd="0" presId="urn:microsoft.com/office/officeart/2018/2/layout/IconCircleList"/>
    <dgm:cxn modelId="{F4CBA750-A044-4339-A265-C3183E1073A8}" type="presParOf" srcId="{9FD86030-56D6-4D11-A8A0-B030D3F4CDB8}" destId="{4EB8232F-B644-4135-92F9-2E81320FC1EB}" srcOrd="0" destOrd="0" presId="urn:microsoft.com/office/officeart/2018/2/layout/IconCircleList"/>
    <dgm:cxn modelId="{8F1ED894-09D3-4597-B0D0-508A0C0628C2}" type="presParOf" srcId="{4EB8232F-B644-4135-92F9-2E81320FC1EB}" destId="{00CE79C4-4988-4AC0-BB3A-A4720086B33D}" srcOrd="0" destOrd="0" presId="urn:microsoft.com/office/officeart/2018/2/layout/IconCircleList"/>
    <dgm:cxn modelId="{36D6EB6E-D414-4975-B486-0DDA3FD25A38}" type="presParOf" srcId="{4EB8232F-B644-4135-92F9-2E81320FC1EB}" destId="{68770A3C-F86D-4665-B1E6-8B1A7D52DB23}" srcOrd="1" destOrd="0" presId="urn:microsoft.com/office/officeart/2018/2/layout/IconCircleList"/>
    <dgm:cxn modelId="{86084D3E-3FA7-43A8-809C-85831F622636}" type="presParOf" srcId="{4EB8232F-B644-4135-92F9-2E81320FC1EB}" destId="{A28C0DC3-3F96-4D18-8034-0952FA97C3B6}" srcOrd="2" destOrd="0" presId="urn:microsoft.com/office/officeart/2018/2/layout/IconCircleList"/>
    <dgm:cxn modelId="{07C243C5-37A8-4BF6-9DE6-93AE956AC5FC}" type="presParOf" srcId="{4EB8232F-B644-4135-92F9-2E81320FC1EB}" destId="{4AA32950-E82D-4674-AD22-EFE866A50E51}" srcOrd="3" destOrd="0" presId="urn:microsoft.com/office/officeart/2018/2/layout/IconCircleList"/>
    <dgm:cxn modelId="{7739BA9D-C7FC-4004-8978-143201B0F8A2}" type="presParOf" srcId="{9FD86030-56D6-4D11-A8A0-B030D3F4CDB8}" destId="{86FB151C-5C7E-485D-AA31-29F9B9C744D4}" srcOrd="1" destOrd="0" presId="urn:microsoft.com/office/officeart/2018/2/layout/IconCircleList"/>
    <dgm:cxn modelId="{9A5C9240-5E18-4084-9CDB-55FB4AE88B34}" type="presParOf" srcId="{9FD86030-56D6-4D11-A8A0-B030D3F4CDB8}" destId="{8F253348-1C2C-40C0-9D7B-D354C97191C8}" srcOrd="2" destOrd="0" presId="urn:microsoft.com/office/officeart/2018/2/layout/IconCircleList"/>
    <dgm:cxn modelId="{412CC326-EEA2-4562-A5D5-B0D53692EB30}" type="presParOf" srcId="{8F253348-1C2C-40C0-9D7B-D354C97191C8}" destId="{0D0485BE-4563-4DB4-8C8B-C608AE3AD7F5}" srcOrd="0" destOrd="0" presId="urn:microsoft.com/office/officeart/2018/2/layout/IconCircleList"/>
    <dgm:cxn modelId="{0D30188E-F7AB-44EE-8A2F-1767AD9CC540}" type="presParOf" srcId="{8F253348-1C2C-40C0-9D7B-D354C97191C8}" destId="{84DF44AD-E45F-4C76-8D32-7DE983A5B571}" srcOrd="1" destOrd="0" presId="urn:microsoft.com/office/officeart/2018/2/layout/IconCircleList"/>
    <dgm:cxn modelId="{F20B7F28-D9BC-4844-8AC8-FB84F258811E}" type="presParOf" srcId="{8F253348-1C2C-40C0-9D7B-D354C97191C8}" destId="{5F233720-B42C-4DFC-8332-AFAE9ACC01EE}" srcOrd="2" destOrd="0" presId="urn:microsoft.com/office/officeart/2018/2/layout/IconCircleList"/>
    <dgm:cxn modelId="{64A044A0-5AD7-4094-911D-C2CB691C4326}" type="presParOf" srcId="{8F253348-1C2C-40C0-9D7B-D354C97191C8}" destId="{96B7161D-1E98-469F-9CCA-D13C285FE9F4}" srcOrd="3" destOrd="0" presId="urn:microsoft.com/office/officeart/2018/2/layout/IconCircleList"/>
    <dgm:cxn modelId="{BD8400BC-DF58-4FB0-A451-19C8B432B517}" type="presParOf" srcId="{9FD86030-56D6-4D11-A8A0-B030D3F4CDB8}" destId="{7AE96768-28BB-442D-AEA8-F9DE0115B4FC}" srcOrd="3" destOrd="0" presId="urn:microsoft.com/office/officeart/2018/2/layout/IconCircleList"/>
    <dgm:cxn modelId="{07A861A5-D324-41F1-AB30-76FD7BC036EE}" type="presParOf" srcId="{9FD86030-56D6-4D11-A8A0-B030D3F4CDB8}" destId="{E646D916-C563-4BAF-B0C2-73BD4AEAFBF6}" srcOrd="4" destOrd="0" presId="urn:microsoft.com/office/officeart/2018/2/layout/IconCircleList"/>
    <dgm:cxn modelId="{8FD414D6-45D8-4ADD-BF39-1911DA968EB2}" type="presParOf" srcId="{E646D916-C563-4BAF-B0C2-73BD4AEAFBF6}" destId="{89C98B05-0E88-457D-84D0-44D3549B109C}" srcOrd="0" destOrd="0" presId="urn:microsoft.com/office/officeart/2018/2/layout/IconCircleList"/>
    <dgm:cxn modelId="{EEF5ED1A-F6BF-44D0-AAA8-C1882D42CD4E}" type="presParOf" srcId="{E646D916-C563-4BAF-B0C2-73BD4AEAFBF6}" destId="{F2F1FD68-BF90-4422-96DE-30D47E9ACACD}" srcOrd="1" destOrd="0" presId="urn:microsoft.com/office/officeart/2018/2/layout/IconCircleList"/>
    <dgm:cxn modelId="{FCC0B141-A267-4C78-A0F3-FEA13AA1633C}" type="presParOf" srcId="{E646D916-C563-4BAF-B0C2-73BD4AEAFBF6}" destId="{B4A6DBDA-648E-4756-B0BF-D8BF9B6BF10A}" srcOrd="2" destOrd="0" presId="urn:microsoft.com/office/officeart/2018/2/layout/IconCircleList"/>
    <dgm:cxn modelId="{6ABEB108-830B-49AB-A5D6-18DC94B4A3D2}" type="presParOf" srcId="{E646D916-C563-4BAF-B0C2-73BD4AEAFBF6}" destId="{2241FB51-0C05-441D-AED1-69AD5543AF75}" srcOrd="3" destOrd="0" presId="urn:microsoft.com/office/officeart/2018/2/layout/IconCircleList"/>
    <dgm:cxn modelId="{46346AF2-EB86-498D-8B2F-70775B43BF54}" type="presParOf" srcId="{9FD86030-56D6-4D11-A8A0-B030D3F4CDB8}" destId="{12D40085-2A51-4817-93C5-BD9F8F1550C0}" srcOrd="5" destOrd="0" presId="urn:microsoft.com/office/officeart/2018/2/layout/IconCircleList"/>
    <dgm:cxn modelId="{A7669F3D-0F92-41D5-A428-D3EE0EAF0CE0}" type="presParOf" srcId="{9FD86030-56D6-4D11-A8A0-B030D3F4CDB8}" destId="{AA165964-A784-478A-93E7-903959E048CF}" srcOrd="6" destOrd="0" presId="urn:microsoft.com/office/officeart/2018/2/layout/IconCircleList"/>
    <dgm:cxn modelId="{F61D756F-940F-42D7-83D6-71B4B150A7F9}" type="presParOf" srcId="{AA165964-A784-478A-93E7-903959E048CF}" destId="{E10AC9F4-7CF6-4531-8273-A4E93BCA6D67}" srcOrd="0" destOrd="0" presId="urn:microsoft.com/office/officeart/2018/2/layout/IconCircleList"/>
    <dgm:cxn modelId="{457CF93B-437B-43C0-94B3-0A42E5F6F6D1}" type="presParOf" srcId="{AA165964-A784-478A-93E7-903959E048CF}" destId="{5EC0B824-982A-498F-BB34-D4280D23C967}" srcOrd="1" destOrd="0" presId="urn:microsoft.com/office/officeart/2018/2/layout/IconCircleList"/>
    <dgm:cxn modelId="{DF08C530-E07A-41B6-9FE6-0E33CBE3472E}" type="presParOf" srcId="{AA165964-A784-478A-93E7-903959E048CF}" destId="{B2CC8F7A-7673-46EB-BE96-F0E87EC89B5B}" srcOrd="2" destOrd="0" presId="urn:microsoft.com/office/officeart/2018/2/layout/IconCircleList"/>
    <dgm:cxn modelId="{E1279489-FC5F-4FB6-9CDC-078C834F8728}" type="presParOf" srcId="{AA165964-A784-478A-93E7-903959E048CF}" destId="{21772CF2-9C31-4A0A-AC64-D6CD9C4022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CF760-0B7A-4A43-8DE0-4F69E6443A42}"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67DC92F0-E302-455D-B703-D6C1185BF72C}">
      <dgm:prSet/>
      <dgm:spPr/>
      <dgm:t>
        <a:bodyPr/>
        <a:lstStyle/>
        <a:p>
          <a:r>
            <a:rPr lang="en-GB"/>
            <a:t>Web services represent a new architectural paradigm for applications. </a:t>
          </a:r>
          <a:endParaRPr lang="en-US"/>
        </a:p>
      </dgm:t>
    </dgm:pt>
    <dgm:pt modelId="{BC1AB9EF-8DC4-464E-A491-36EC545ECC02}" type="parTrans" cxnId="{8B6B7C24-C4F7-4736-8BEF-CF404B989102}">
      <dgm:prSet/>
      <dgm:spPr/>
      <dgm:t>
        <a:bodyPr/>
        <a:lstStyle/>
        <a:p>
          <a:endParaRPr lang="en-US"/>
        </a:p>
      </dgm:t>
    </dgm:pt>
    <dgm:pt modelId="{92E9E9AA-1B46-40B6-806C-27A7CD28F1FD}" type="sibTrans" cxnId="{8B6B7C24-C4F7-4736-8BEF-CF404B989102}">
      <dgm:prSet/>
      <dgm:spPr/>
      <dgm:t>
        <a:bodyPr/>
        <a:lstStyle/>
        <a:p>
          <a:endParaRPr lang="en-US"/>
        </a:p>
      </dgm:t>
    </dgm:pt>
    <dgm:pt modelId="{BEB4E109-897A-4734-A54C-2C49013EB1B2}">
      <dgm:prSet/>
      <dgm:spPr/>
      <dgm:t>
        <a:bodyPr/>
        <a:lstStyle/>
        <a:p>
          <a:r>
            <a:rPr lang="en-GB" dirty="0"/>
            <a:t>An application can use the capabilities of a Web service by simply invoking it across a network without having to integrate it. </a:t>
          </a:r>
          <a:endParaRPr lang="en-US" dirty="0"/>
        </a:p>
      </dgm:t>
    </dgm:pt>
    <dgm:pt modelId="{5E57897F-5B93-4317-B181-16EBF1569B9D}" type="parTrans" cxnId="{6B849E79-0585-4015-8593-819B6731B043}">
      <dgm:prSet/>
      <dgm:spPr/>
      <dgm:t>
        <a:bodyPr/>
        <a:lstStyle/>
        <a:p>
          <a:endParaRPr lang="en-US"/>
        </a:p>
      </dgm:t>
    </dgm:pt>
    <dgm:pt modelId="{509D810C-2D96-45B4-A10A-1EEE5CE25264}" type="sibTrans" cxnId="{6B849E79-0585-4015-8593-819B6731B043}">
      <dgm:prSet/>
      <dgm:spPr/>
      <dgm:t>
        <a:bodyPr/>
        <a:lstStyle/>
        <a:p>
          <a:endParaRPr lang="en-US"/>
        </a:p>
      </dgm:t>
    </dgm:pt>
    <dgm:pt modelId="{548AA5BD-F91B-446A-897D-6B2CBBA5C10E}" type="pres">
      <dgm:prSet presAssocID="{B81CF760-0B7A-4A43-8DE0-4F69E6443A42}" presName="hierChild1" presStyleCnt="0">
        <dgm:presLayoutVars>
          <dgm:chPref val="1"/>
          <dgm:dir/>
          <dgm:animOne val="branch"/>
          <dgm:animLvl val="lvl"/>
          <dgm:resizeHandles/>
        </dgm:presLayoutVars>
      </dgm:prSet>
      <dgm:spPr/>
    </dgm:pt>
    <dgm:pt modelId="{E14584AD-312B-4FB1-82DF-64FA2EEB02C4}" type="pres">
      <dgm:prSet presAssocID="{67DC92F0-E302-455D-B703-D6C1185BF72C}" presName="hierRoot1" presStyleCnt="0"/>
      <dgm:spPr/>
    </dgm:pt>
    <dgm:pt modelId="{FD946A78-9BBE-4E72-8E95-E480109AD362}" type="pres">
      <dgm:prSet presAssocID="{67DC92F0-E302-455D-B703-D6C1185BF72C}" presName="composite" presStyleCnt="0"/>
      <dgm:spPr/>
    </dgm:pt>
    <dgm:pt modelId="{71B11EA8-0ED1-4709-9686-DC94290C90CF}" type="pres">
      <dgm:prSet presAssocID="{67DC92F0-E302-455D-B703-D6C1185BF72C}" presName="background" presStyleLbl="node0" presStyleIdx="0" presStyleCnt="2"/>
      <dgm:spPr/>
    </dgm:pt>
    <dgm:pt modelId="{2CFCC454-BAFB-4D52-837F-8804C68F0EFA}" type="pres">
      <dgm:prSet presAssocID="{67DC92F0-E302-455D-B703-D6C1185BF72C}" presName="text" presStyleLbl="fgAcc0" presStyleIdx="0" presStyleCnt="2">
        <dgm:presLayoutVars>
          <dgm:chPref val="3"/>
        </dgm:presLayoutVars>
      </dgm:prSet>
      <dgm:spPr/>
    </dgm:pt>
    <dgm:pt modelId="{0A3A9411-82F5-47BB-B224-AEFCD208D06A}" type="pres">
      <dgm:prSet presAssocID="{67DC92F0-E302-455D-B703-D6C1185BF72C}" presName="hierChild2" presStyleCnt="0"/>
      <dgm:spPr/>
    </dgm:pt>
    <dgm:pt modelId="{A9FFCA59-212C-4446-832F-6792D4F4594C}" type="pres">
      <dgm:prSet presAssocID="{BEB4E109-897A-4734-A54C-2C49013EB1B2}" presName="hierRoot1" presStyleCnt="0"/>
      <dgm:spPr/>
    </dgm:pt>
    <dgm:pt modelId="{7AA6D149-60E0-4E03-844C-8F8EF7463248}" type="pres">
      <dgm:prSet presAssocID="{BEB4E109-897A-4734-A54C-2C49013EB1B2}" presName="composite" presStyleCnt="0"/>
      <dgm:spPr/>
    </dgm:pt>
    <dgm:pt modelId="{4F5B34CB-71D5-4517-9B2A-4AA7F7F94062}" type="pres">
      <dgm:prSet presAssocID="{BEB4E109-897A-4734-A54C-2C49013EB1B2}" presName="background" presStyleLbl="node0" presStyleIdx="1" presStyleCnt="2"/>
      <dgm:spPr/>
    </dgm:pt>
    <dgm:pt modelId="{CF8EC455-124D-44DD-96EB-3EB4B4A606ED}" type="pres">
      <dgm:prSet presAssocID="{BEB4E109-897A-4734-A54C-2C49013EB1B2}" presName="text" presStyleLbl="fgAcc0" presStyleIdx="1" presStyleCnt="2">
        <dgm:presLayoutVars>
          <dgm:chPref val="3"/>
        </dgm:presLayoutVars>
      </dgm:prSet>
      <dgm:spPr/>
    </dgm:pt>
    <dgm:pt modelId="{CA620378-2BAF-4702-90A3-8CAFCC0F644E}" type="pres">
      <dgm:prSet presAssocID="{BEB4E109-897A-4734-A54C-2C49013EB1B2}" presName="hierChild2" presStyleCnt="0"/>
      <dgm:spPr/>
    </dgm:pt>
  </dgm:ptLst>
  <dgm:cxnLst>
    <dgm:cxn modelId="{8B6B7C24-C4F7-4736-8BEF-CF404B989102}" srcId="{B81CF760-0B7A-4A43-8DE0-4F69E6443A42}" destId="{67DC92F0-E302-455D-B703-D6C1185BF72C}" srcOrd="0" destOrd="0" parTransId="{BC1AB9EF-8DC4-464E-A491-36EC545ECC02}" sibTransId="{92E9E9AA-1B46-40B6-806C-27A7CD28F1FD}"/>
    <dgm:cxn modelId="{8B706E46-B639-4257-9BC7-EC0ADE40E9DC}" type="presOf" srcId="{B81CF760-0B7A-4A43-8DE0-4F69E6443A42}" destId="{548AA5BD-F91B-446A-897D-6B2CBBA5C10E}" srcOrd="0" destOrd="0" presId="urn:microsoft.com/office/officeart/2005/8/layout/hierarchy1"/>
    <dgm:cxn modelId="{6B849E79-0585-4015-8593-819B6731B043}" srcId="{B81CF760-0B7A-4A43-8DE0-4F69E6443A42}" destId="{BEB4E109-897A-4734-A54C-2C49013EB1B2}" srcOrd="1" destOrd="0" parTransId="{5E57897F-5B93-4317-B181-16EBF1569B9D}" sibTransId="{509D810C-2D96-45B4-A10A-1EEE5CE25264}"/>
    <dgm:cxn modelId="{4674F284-8FAC-4E87-B430-8B8137B7656B}" type="presOf" srcId="{BEB4E109-897A-4734-A54C-2C49013EB1B2}" destId="{CF8EC455-124D-44DD-96EB-3EB4B4A606ED}" srcOrd="0" destOrd="0" presId="urn:microsoft.com/office/officeart/2005/8/layout/hierarchy1"/>
    <dgm:cxn modelId="{B7EC39AB-C139-4CBD-B4FB-934D6A0ED6D7}" type="presOf" srcId="{67DC92F0-E302-455D-B703-D6C1185BF72C}" destId="{2CFCC454-BAFB-4D52-837F-8804C68F0EFA}" srcOrd="0" destOrd="0" presId="urn:microsoft.com/office/officeart/2005/8/layout/hierarchy1"/>
    <dgm:cxn modelId="{8D72EA82-8018-4147-AEB0-D115EDB11D82}" type="presParOf" srcId="{548AA5BD-F91B-446A-897D-6B2CBBA5C10E}" destId="{E14584AD-312B-4FB1-82DF-64FA2EEB02C4}" srcOrd="0" destOrd="0" presId="urn:microsoft.com/office/officeart/2005/8/layout/hierarchy1"/>
    <dgm:cxn modelId="{0FE3EB7A-CCAC-4C70-AF72-287C282D415A}" type="presParOf" srcId="{E14584AD-312B-4FB1-82DF-64FA2EEB02C4}" destId="{FD946A78-9BBE-4E72-8E95-E480109AD362}" srcOrd="0" destOrd="0" presId="urn:microsoft.com/office/officeart/2005/8/layout/hierarchy1"/>
    <dgm:cxn modelId="{CD7A3DA4-9348-40B4-B236-2176466EA73F}" type="presParOf" srcId="{FD946A78-9BBE-4E72-8E95-E480109AD362}" destId="{71B11EA8-0ED1-4709-9686-DC94290C90CF}" srcOrd="0" destOrd="0" presId="urn:microsoft.com/office/officeart/2005/8/layout/hierarchy1"/>
    <dgm:cxn modelId="{0B4C568B-BA9C-43A1-9F65-E84B4DB420AE}" type="presParOf" srcId="{FD946A78-9BBE-4E72-8E95-E480109AD362}" destId="{2CFCC454-BAFB-4D52-837F-8804C68F0EFA}" srcOrd="1" destOrd="0" presId="urn:microsoft.com/office/officeart/2005/8/layout/hierarchy1"/>
    <dgm:cxn modelId="{C9EEF525-D035-461F-B525-79D5B2417670}" type="presParOf" srcId="{E14584AD-312B-4FB1-82DF-64FA2EEB02C4}" destId="{0A3A9411-82F5-47BB-B224-AEFCD208D06A}" srcOrd="1" destOrd="0" presId="urn:microsoft.com/office/officeart/2005/8/layout/hierarchy1"/>
    <dgm:cxn modelId="{1817AAB1-DCEB-4502-BABB-182D2A0C3EDF}" type="presParOf" srcId="{548AA5BD-F91B-446A-897D-6B2CBBA5C10E}" destId="{A9FFCA59-212C-4446-832F-6792D4F4594C}" srcOrd="1" destOrd="0" presId="urn:microsoft.com/office/officeart/2005/8/layout/hierarchy1"/>
    <dgm:cxn modelId="{179BBBAE-3AB5-400E-85C3-22464E544AB5}" type="presParOf" srcId="{A9FFCA59-212C-4446-832F-6792D4F4594C}" destId="{7AA6D149-60E0-4E03-844C-8F8EF7463248}" srcOrd="0" destOrd="0" presId="urn:microsoft.com/office/officeart/2005/8/layout/hierarchy1"/>
    <dgm:cxn modelId="{3CFC06C7-8A82-4F42-8A1B-0A07A5D5C50C}" type="presParOf" srcId="{7AA6D149-60E0-4E03-844C-8F8EF7463248}" destId="{4F5B34CB-71D5-4517-9B2A-4AA7F7F94062}" srcOrd="0" destOrd="0" presId="urn:microsoft.com/office/officeart/2005/8/layout/hierarchy1"/>
    <dgm:cxn modelId="{3C13A969-BB57-4A7C-9123-30DA2850E531}" type="presParOf" srcId="{7AA6D149-60E0-4E03-844C-8F8EF7463248}" destId="{CF8EC455-124D-44DD-96EB-3EB4B4A606ED}" srcOrd="1" destOrd="0" presId="urn:microsoft.com/office/officeart/2005/8/layout/hierarchy1"/>
    <dgm:cxn modelId="{EFC73F2A-B126-4D86-8949-F28ACFBCFB34}" type="presParOf" srcId="{A9FFCA59-212C-4446-832F-6792D4F4594C}" destId="{CA620378-2BAF-4702-90A3-8CAFCC0F644E}"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62E7204-EE23-402F-8B00-B40D050CA94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EF0BF3-65D3-4AB2-A94C-E0319DF7CC1C}">
      <dgm:prSet/>
      <dgm:spPr/>
      <dgm:t>
        <a:bodyPr/>
        <a:lstStyle/>
        <a:p>
          <a:pPr>
            <a:lnSpc>
              <a:spcPct val="100000"/>
            </a:lnSpc>
          </a:pPr>
          <a:r>
            <a:rPr lang="en-GB" b="1" i="0" dirty="0"/>
            <a:t>REST (Representational State Transfer)</a:t>
          </a:r>
          <a:r>
            <a:rPr lang="en-GB" b="0" i="0" dirty="0"/>
            <a:t> is an architectural style for designing networked applications.</a:t>
          </a:r>
          <a:endParaRPr lang="en-US" dirty="0"/>
        </a:p>
      </dgm:t>
    </dgm:pt>
    <dgm:pt modelId="{97080C44-237D-4A0C-B7DA-CEDACEFF2B16}" type="parTrans" cxnId="{E4BB1E6C-DFCA-46B8-873C-93AF3060D415}">
      <dgm:prSet/>
      <dgm:spPr/>
      <dgm:t>
        <a:bodyPr/>
        <a:lstStyle/>
        <a:p>
          <a:endParaRPr lang="en-US"/>
        </a:p>
      </dgm:t>
    </dgm:pt>
    <dgm:pt modelId="{C15CBDEC-FFBF-489A-97F5-816601B7FF33}" type="sibTrans" cxnId="{E4BB1E6C-DFCA-46B8-873C-93AF3060D415}">
      <dgm:prSet/>
      <dgm:spPr/>
      <dgm:t>
        <a:bodyPr/>
        <a:lstStyle/>
        <a:p>
          <a:endParaRPr lang="en-US"/>
        </a:p>
      </dgm:t>
    </dgm:pt>
    <dgm:pt modelId="{1809D3E4-8E7D-4C58-A4EA-A2310E6FF00C}">
      <dgm:prSet/>
      <dgm:spPr/>
      <dgm:t>
        <a:bodyPr/>
        <a:lstStyle/>
        <a:p>
          <a:pPr>
            <a:lnSpc>
              <a:spcPct val="100000"/>
            </a:lnSpc>
          </a:pPr>
          <a:r>
            <a:rPr lang="en-GB" b="1" i="0"/>
            <a:t>Introduction to REST:</a:t>
          </a:r>
          <a:r>
            <a:rPr lang="en-GB" b="0" i="0"/>
            <a:t> RESTful Web Services use the principles of REST, emphasizing simplicity, scalability, and statelessness.</a:t>
          </a:r>
          <a:endParaRPr lang="en-US"/>
        </a:p>
      </dgm:t>
    </dgm:pt>
    <dgm:pt modelId="{D3D0B8B2-A2D8-4E4E-B15A-298AF3AFA1C6}" type="parTrans" cxnId="{010C1AE8-8B29-48B8-91E8-19E3E9CC3E2C}">
      <dgm:prSet/>
      <dgm:spPr/>
      <dgm:t>
        <a:bodyPr/>
        <a:lstStyle/>
        <a:p>
          <a:endParaRPr lang="en-US"/>
        </a:p>
      </dgm:t>
    </dgm:pt>
    <dgm:pt modelId="{5BFE1678-3146-494C-AE42-C55D20C37C97}" type="sibTrans" cxnId="{010C1AE8-8B29-48B8-91E8-19E3E9CC3E2C}">
      <dgm:prSet/>
      <dgm:spPr/>
      <dgm:t>
        <a:bodyPr/>
        <a:lstStyle/>
        <a:p>
          <a:endParaRPr lang="en-US"/>
        </a:p>
      </dgm:t>
    </dgm:pt>
    <dgm:pt modelId="{50E7140B-6FEB-4C42-8928-F253B8154E57}">
      <dgm:prSet/>
      <dgm:spPr/>
      <dgm:t>
        <a:bodyPr/>
        <a:lstStyle/>
        <a:p>
          <a:pPr>
            <a:lnSpc>
              <a:spcPct val="100000"/>
            </a:lnSpc>
          </a:pPr>
          <a:r>
            <a:rPr lang="en-GB" b="1" i="0"/>
            <a:t>Key principles and constraints:</a:t>
          </a:r>
          <a:r>
            <a:rPr lang="en-GB" b="0" i="0"/>
            <a:t> REST is based on principles such as stateless communication, resource identification, and uniform interfaces, contributing to its popularity for web service development.</a:t>
          </a:r>
          <a:endParaRPr lang="en-US"/>
        </a:p>
      </dgm:t>
    </dgm:pt>
    <dgm:pt modelId="{E8A8AA37-A61D-47D0-83FF-75BA3DFDA94E}" type="parTrans" cxnId="{E8CB56F1-2EAA-44B5-9D90-8891DDB41597}">
      <dgm:prSet/>
      <dgm:spPr/>
      <dgm:t>
        <a:bodyPr/>
        <a:lstStyle/>
        <a:p>
          <a:endParaRPr lang="en-US"/>
        </a:p>
      </dgm:t>
    </dgm:pt>
    <dgm:pt modelId="{9221FFE9-6B10-4B1E-9083-10DD88EF55C4}" type="sibTrans" cxnId="{E8CB56F1-2EAA-44B5-9D90-8891DDB41597}">
      <dgm:prSet/>
      <dgm:spPr/>
      <dgm:t>
        <a:bodyPr/>
        <a:lstStyle/>
        <a:p>
          <a:endParaRPr lang="en-US"/>
        </a:p>
      </dgm:t>
    </dgm:pt>
    <dgm:pt modelId="{9739831E-9D52-46F1-80EB-C324E35765A3}" type="pres">
      <dgm:prSet presAssocID="{562E7204-EE23-402F-8B00-B40D050CA945}" presName="root" presStyleCnt="0">
        <dgm:presLayoutVars>
          <dgm:dir/>
          <dgm:resizeHandles val="exact"/>
        </dgm:presLayoutVars>
      </dgm:prSet>
      <dgm:spPr/>
    </dgm:pt>
    <dgm:pt modelId="{F059460F-1D65-473F-B225-194EDC324E92}" type="pres">
      <dgm:prSet presAssocID="{66EF0BF3-65D3-4AB2-A94C-E0319DF7CC1C}" presName="compNode" presStyleCnt="0"/>
      <dgm:spPr/>
    </dgm:pt>
    <dgm:pt modelId="{B971FB6D-BB7C-4EE5-9765-0CB63692930C}" type="pres">
      <dgm:prSet presAssocID="{66EF0BF3-65D3-4AB2-A94C-E0319DF7CC1C}" presName="bgRect" presStyleLbl="bgShp" presStyleIdx="0" presStyleCnt="3"/>
      <dgm:spPr/>
    </dgm:pt>
    <dgm:pt modelId="{D106D070-A20D-4B61-9F83-1DDB87CF8B27}" type="pres">
      <dgm:prSet presAssocID="{66EF0BF3-65D3-4AB2-A94C-E0319DF7CC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FD5B1564-B6F6-4B7A-B820-478DB24D7332}" type="pres">
      <dgm:prSet presAssocID="{66EF0BF3-65D3-4AB2-A94C-E0319DF7CC1C}" presName="spaceRect" presStyleCnt="0"/>
      <dgm:spPr/>
    </dgm:pt>
    <dgm:pt modelId="{2E5FDFF9-3258-4BC4-80BD-B671B3AA7418}" type="pres">
      <dgm:prSet presAssocID="{66EF0BF3-65D3-4AB2-A94C-E0319DF7CC1C}" presName="parTx" presStyleLbl="revTx" presStyleIdx="0" presStyleCnt="3">
        <dgm:presLayoutVars>
          <dgm:chMax val="0"/>
          <dgm:chPref val="0"/>
        </dgm:presLayoutVars>
      </dgm:prSet>
      <dgm:spPr/>
    </dgm:pt>
    <dgm:pt modelId="{7F5306EA-B741-43B1-9C69-45B1FA346153}" type="pres">
      <dgm:prSet presAssocID="{C15CBDEC-FFBF-489A-97F5-816601B7FF33}" presName="sibTrans" presStyleCnt="0"/>
      <dgm:spPr/>
    </dgm:pt>
    <dgm:pt modelId="{FD6CA3C4-4394-4FF7-A64F-6967A1AD5BA0}" type="pres">
      <dgm:prSet presAssocID="{1809D3E4-8E7D-4C58-A4EA-A2310E6FF00C}" presName="compNode" presStyleCnt="0"/>
      <dgm:spPr/>
    </dgm:pt>
    <dgm:pt modelId="{2315DEB9-2865-451A-9E75-55271AE5BDB0}" type="pres">
      <dgm:prSet presAssocID="{1809D3E4-8E7D-4C58-A4EA-A2310E6FF00C}" presName="bgRect" presStyleLbl="bgShp" presStyleIdx="1" presStyleCnt="3"/>
      <dgm:spPr/>
    </dgm:pt>
    <dgm:pt modelId="{483D9C86-B563-4467-84DC-A3D6C7428BC3}" type="pres">
      <dgm:prSet presAssocID="{1809D3E4-8E7D-4C58-A4EA-A2310E6FF0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67EC34A-EA74-4A18-9AF5-9FCAEBC89D68}" type="pres">
      <dgm:prSet presAssocID="{1809D3E4-8E7D-4C58-A4EA-A2310E6FF00C}" presName="spaceRect" presStyleCnt="0"/>
      <dgm:spPr/>
    </dgm:pt>
    <dgm:pt modelId="{42C15161-24B7-4261-A914-91B31F9911F0}" type="pres">
      <dgm:prSet presAssocID="{1809D3E4-8E7D-4C58-A4EA-A2310E6FF00C}" presName="parTx" presStyleLbl="revTx" presStyleIdx="1" presStyleCnt="3">
        <dgm:presLayoutVars>
          <dgm:chMax val="0"/>
          <dgm:chPref val="0"/>
        </dgm:presLayoutVars>
      </dgm:prSet>
      <dgm:spPr/>
    </dgm:pt>
    <dgm:pt modelId="{98FF700E-B494-4FCA-96C8-373D671448AE}" type="pres">
      <dgm:prSet presAssocID="{5BFE1678-3146-494C-AE42-C55D20C37C97}" presName="sibTrans" presStyleCnt="0"/>
      <dgm:spPr/>
    </dgm:pt>
    <dgm:pt modelId="{6D97078A-7D4E-47F9-A459-7B8F01B4D2D1}" type="pres">
      <dgm:prSet presAssocID="{50E7140B-6FEB-4C42-8928-F253B8154E57}" presName="compNode" presStyleCnt="0"/>
      <dgm:spPr/>
    </dgm:pt>
    <dgm:pt modelId="{1ABEED2E-5E43-4D2A-89C3-5CE0D6357FE9}" type="pres">
      <dgm:prSet presAssocID="{50E7140B-6FEB-4C42-8928-F253B8154E57}" presName="bgRect" presStyleLbl="bgShp" presStyleIdx="2" presStyleCnt="3"/>
      <dgm:spPr/>
    </dgm:pt>
    <dgm:pt modelId="{AB6D7765-79AC-4307-9BF7-94770A8F851E}" type="pres">
      <dgm:prSet presAssocID="{50E7140B-6FEB-4C42-8928-F253B8154E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16E08F8-5BA5-4B2C-A895-E132DEEB9C67}" type="pres">
      <dgm:prSet presAssocID="{50E7140B-6FEB-4C42-8928-F253B8154E57}" presName="spaceRect" presStyleCnt="0"/>
      <dgm:spPr/>
    </dgm:pt>
    <dgm:pt modelId="{6BB0E2B0-A321-4139-BE19-85C4D0181698}" type="pres">
      <dgm:prSet presAssocID="{50E7140B-6FEB-4C42-8928-F253B8154E57}" presName="parTx" presStyleLbl="revTx" presStyleIdx="2" presStyleCnt="3">
        <dgm:presLayoutVars>
          <dgm:chMax val="0"/>
          <dgm:chPref val="0"/>
        </dgm:presLayoutVars>
      </dgm:prSet>
      <dgm:spPr/>
    </dgm:pt>
  </dgm:ptLst>
  <dgm:cxnLst>
    <dgm:cxn modelId="{E4BB1E6C-DFCA-46B8-873C-93AF3060D415}" srcId="{562E7204-EE23-402F-8B00-B40D050CA945}" destId="{66EF0BF3-65D3-4AB2-A94C-E0319DF7CC1C}" srcOrd="0" destOrd="0" parTransId="{97080C44-237D-4A0C-B7DA-CEDACEFF2B16}" sibTransId="{C15CBDEC-FFBF-489A-97F5-816601B7FF33}"/>
    <dgm:cxn modelId="{07C2F988-8DBB-4150-900A-BAC187E22CAB}" type="presOf" srcId="{66EF0BF3-65D3-4AB2-A94C-E0319DF7CC1C}" destId="{2E5FDFF9-3258-4BC4-80BD-B671B3AA7418}" srcOrd="0" destOrd="0" presId="urn:microsoft.com/office/officeart/2018/2/layout/IconVerticalSolidList"/>
    <dgm:cxn modelId="{CDC61B8A-10BF-4308-AE9E-E14E85B0CBA5}" type="presOf" srcId="{50E7140B-6FEB-4C42-8928-F253B8154E57}" destId="{6BB0E2B0-A321-4139-BE19-85C4D0181698}" srcOrd="0" destOrd="0" presId="urn:microsoft.com/office/officeart/2018/2/layout/IconVerticalSolidList"/>
    <dgm:cxn modelId="{E07163E1-54BC-4F4E-BD8F-2DF946776D54}" type="presOf" srcId="{1809D3E4-8E7D-4C58-A4EA-A2310E6FF00C}" destId="{42C15161-24B7-4261-A914-91B31F9911F0}" srcOrd="0" destOrd="0" presId="urn:microsoft.com/office/officeart/2018/2/layout/IconVerticalSolidList"/>
    <dgm:cxn modelId="{BCCCFAE5-7523-4350-9426-68884C240DDA}" type="presOf" srcId="{562E7204-EE23-402F-8B00-B40D050CA945}" destId="{9739831E-9D52-46F1-80EB-C324E35765A3}" srcOrd="0" destOrd="0" presId="urn:microsoft.com/office/officeart/2018/2/layout/IconVerticalSolidList"/>
    <dgm:cxn modelId="{010C1AE8-8B29-48B8-91E8-19E3E9CC3E2C}" srcId="{562E7204-EE23-402F-8B00-B40D050CA945}" destId="{1809D3E4-8E7D-4C58-A4EA-A2310E6FF00C}" srcOrd="1" destOrd="0" parTransId="{D3D0B8B2-A2D8-4E4E-B15A-298AF3AFA1C6}" sibTransId="{5BFE1678-3146-494C-AE42-C55D20C37C97}"/>
    <dgm:cxn modelId="{E8CB56F1-2EAA-44B5-9D90-8891DDB41597}" srcId="{562E7204-EE23-402F-8B00-B40D050CA945}" destId="{50E7140B-6FEB-4C42-8928-F253B8154E57}" srcOrd="2" destOrd="0" parTransId="{E8A8AA37-A61D-47D0-83FF-75BA3DFDA94E}" sibTransId="{9221FFE9-6B10-4B1E-9083-10DD88EF55C4}"/>
    <dgm:cxn modelId="{05D6AF05-8BF1-448F-9A90-AD110CD42754}" type="presParOf" srcId="{9739831E-9D52-46F1-80EB-C324E35765A3}" destId="{F059460F-1D65-473F-B225-194EDC324E92}" srcOrd="0" destOrd="0" presId="urn:microsoft.com/office/officeart/2018/2/layout/IconVerticalSolidList"/>
    <dgm:cxn modelId="{16993CB9-346D-4891-9EDC-8B2269CD944F}" type="presParOf" srcId="{F059460F-1D65-473F-B225-194EDC324E92}" destId="{B971FB6D-BB7C-4EE5-9765-0CB63692930C}" srcOrd="0" destOrd="0" presId="urn:microsoft.com/office/officeart/2018/2/layout/IconVerticalSolidList"/>
    <dgm:cxn modelId="{0439EE82-A724-43D3-B31B-ADE76673FF41}" type="presParOf" srcId="{F059460F-1D65-473F-B225-194EDC324E92}" destId="{D106D070-A20D-4B61-9F83-1DDB87CF8B27}" srcOrd="1" destOrd="0" presId="urn:microsoft.com/office/officeart/2018/2/layout/IconVerticalSolidList"/>
    <dgm:cxn modelId="{7C993353-91BD-4DB9-9FA9-6A4F46F9EA63}" type="presParOf" srcId="{F059460F-1D65-473F-B225-194EDC324E92}" destId="{FD5B1564-B6F6-4B7A-B820-478DB24D7332}" srcOrd="2" destOrd="0" presId="urn:microsoft.com/office/officeart/2018/2/layout/IconVerticalSolidList"/>
    <dgm:cxn modelId="{A4DD4B1F-532E-48EE-B955-E994534636C4}" type="presParOf" srcId="{F059460F-1D65-473F-B225-194EDC324E92}" destId="{2E5FDFF9-3258-4BC4-80BD-B671B3AA7418}" srcOrd="3" destOrd="0" presId="urn:microsoft.com/office/officeart/2018/2/layout/IconVerticalSolidList"/>
    <dgm:cxn modelId="{BC8B51C8-2A76-47BE-B76B-AB073601B1B5}" type="presParOf" srcId="{9739831E-9D52-46F1-80EB-C324E35765A3}" destId="{7F5306EA-B741-43B1-9C69-45B1FA346153}" srcOrd="1" destOrd="0" presId="urn:microsoft.com/office/officeart/2018/2/layout/IconVerticalSolidList"/>
    <dgm:cxn modelId="{393FCC38-F35A-4E34-8007-28E11EAAFC00}" type="presParOf" srcId="{9739831E-9D52-46F1-80EB-C324E35765A3}" destId="{FD6CA3C4-4394-4FF7-A64F-6967A1AD5BA0}" srcOrd="2" destOrd="0" presId="urn:microsoft.com/office/officeart/2018/2/layout/IconVerticalSolidList"/>
    <dgm:cxn modelId="{0440534A-222F-4DAF-A081-C40F27581D09}" type="presParOf" srcId="{FD6CA3C4-4394-4FF7-A64F-6967A1AD5BA0}" destId="{2315DEB9-2865-451A-9E75-55271AE5BDB0}" srcOrd="0" destOrd="0" presId="urn:microsoft.com/office/officeart/2018/2/layout/IconVerticalSolidList"/>
    <dgm:cxn modelId="{EA92628A-37E1-4B05-9CF2-94594274EE70}" type="presParOf" srcId="{FD6CA3C4-4394-4FF7-A64F-6967A1AD5BA0}" destId="{483D9C86-B563-4467-84DC-A3D6C7428BC3}" srcOrd="1" destOrd="0" presId="urn:microsoft.com/office/officeart/2018/2/layout/IconVerticalSolidList"/>
    <dgm:cxn modelId="{4D958E16-19A1-4E14-9297-92894964A823}" type="presParOf" srcId="{FD6CA3C4-4394-4FF7-A64F-6967A1AD5BA0}" destId="{F67EC34A-EA74-4A18-9AF5-9FCAEBC89D68}" srcOrd="2" destOrd="0" presId="urn:microsoft.com/office/officeart/2018/2/layout/IconVerticalSolidList"/>
    <dgm:cxn modelId="{47510BED-B5C9-495B-95E7-B9BEBEF4EF43}" type="presParOf" srcId="{FD6CA3C4-4394-4FF7-A64F-6967A1AD5BA0}" destId="{42C15161-24B7-4261-A914-91B31F9911F0}" srcOrd="3" destOrd="0" presId="urn:microsoft.com/office/officeart/2018/2/layout/IconVerticalSolidList"/>
    <dgm:cxn modelId="{803A5FF1-BD1C-433C-84FE-5018103DE4AE}" type="presParOf" srcId="{9739831E-9D52-46F1-80EB-C324E35765A3}" destId="{98FF700E-B494-4FCA-96C8-373D671448AE}" srcOrd="3" destOrd="0" presId="urn:microsoft.com/office/officeart/2018/2/layout/IconVerticalSolidList"/>
    <dgm:cxn modelId="{723D3D28-152F-4BA7-82C1-8DC82ADA0E09}" type="presParOf" srcId="{9739831E-9D52-46F1-80EB-C324E35765A3}" destId="{6D97078A-7D4E-47F9-A459-7B8F01B4D2D1}" srcOrd="4" destOrd="0" presId="urn:microsoft.com/office/officeart/2018/2/layout/IconVerticalSolidList"/>
    <dgm:cxn modelId="{301C9154-D0A7-434B-9835-3DCC9041F992}" type="presParOf" srcId="{6D97078A-7D4E-47F9-A459-7B8F01B4D2D1}" destId="{1ABEED2E-5E43-4D2A-89C3-5CE0D6357FE9}" srcOrd="0" destOrd="0" presId="urn:microsoft.com/office/officeart/2018/2/layout/IconVerticalSolidList"/>
    <dgm:cxn modelId="{2BD3BD8F-E71C-43DD-BFD6-50DBFD42C57E}" type="presParOf" srcId="{6D97078A-7D4E-47F9-A459-7B8F01B4D2D1}" destId="{AB6D7765-79AC-4307-9BF7-94770A8F851E}" srcOrd="1" destOrd="0" presId="urn:microsoft.com/office/officeart/2018/2/layout/IconVerticalSolidList"/>
    <dgm:cxn modelId="{5F185996-5920-4197-B6CC-88DA49C70DA9}" type="presParOf" srcId="{6D97078A-7D4E-47F9-A459-7B8F01B4D2D1}" destId="{016E08F8-5BA5-4B2C-A895-E132DEEB9C67}" srcOrd="2" destOrd="0" presId="urn:microsoft.com/office/officeart/2018/2/layout/IconVerticalSolidList"/>
    <dgm:cxn modelId="{ABD76050-03D0-49ED-BC8D-E25CA669DBB7}" type="presParOf" srcId="{6D97078A-7D4E-47F9-A459-7B8F01B4D2D1}" destId="{6BB0E2B0-A321-4139-BE19-85C4D01816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ABBCB79-38FE-49D9-85A0-C7889A9A063E}"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C3D2455A-340C-4382-9AB7-7711DB744839}">
      <dgm:prSet/>
      <dgm:spPr/>
      <dgm:t>
        <a:bodyPr/>
        <a:lstStyle/>
        <a:p>
          <a:pPr>
            <a:lnSpc>
              <a:spcPct val="100000"/>
            </a:lnSpc>
          </a:pPr>
          <a:r>
            <a:rPr lang="en-GB"/>
            <a:t>Representational State Transfer (REST) is an architectural style for designing networked applications. </a:t>
          </a:r>
          <a:endParaRPr lang="en-US"/>
        </a:p>
      </dgm:t>
    </dgm:pt>
    <dgm:pt modelId="{2A665179-8556-433C-98D9-A750E3F9A554}" type="parTrans" cxnId="{713ABC2D-3C8C-49B2-9729-4B9DB21F3072}">
      <dgm:prSet/>
      <dgm:spPr/>
      <dgm:t>
        <a:bodyPr/>
        <a:lstStyle/>
        <a:p>
          <a:endParaRPr lang="en-US"/>
        </a:p>
      </dgm:t>
    </dgm:pt>
    <dgm:pt modelId="{97BB2631-C11C-4DDC-B62B-66E79744A970}" type="sibTrans" cxnId="{713ABC2D-3C8C-49B2-9729-4B9DB21F3072}">
      <dgm:prSet/>
      <dgm:spPr/>
      <dgm:t>
        <a:bodyPr/>
        <a:lstStyle/>
        <a:p>
          <a:endParaRPr lang="en-US"/>
        </a:p>
      </dgm:t>
    </dgm:pt>
    <dgm:pt modelId="{7CEFBE83-520F-4DE9-9123-602D49E64BBB}">
      <dgm:prSet/>
      <dgm:spPr/>
      <dgm:t>
        <a:bodyPr/>
        <a:lstStyle/>
        <a:p>
          <a:pPr>
            <a:lnSpc>
              <a:spcPct val="100000"/>
            </a:lnSpc>
          </a:pPr>
          <a:r>
            <a:rPr lang="en-GB"/>
            <a:t>It’s not a protocol or a standard, but a set of guiding principles and constraints.</a:t>
          </a:r>
          <a:endParaRPr lang="en-US"/>
        </a:p>
      </dgm:t>
    </dgm:pt>
    <dgm:pt modelId="{6D964B13-7A6C-4223-A277-D1C9D994840B}" type="parTrans" cxnId="{805FFFF6-6D29-4B1E-8C79-055B9D4C454B}">
      <dgm:prSet/>
      <dgm:spPr/>
      <dgm:t>
        <a:bodyPr/>
        <a:lstStyle/>
        <a:p>
          <a:endParaRPr lang="en-US"/>
        </a:p>
      </dgm:t>
    </dgm:pt>
    <dgm:pt modelId="{226B578F-B4E0-4F75-99C0-C068863911AF}" type="sibTrans" cxnId="{805FFFF6-6D29-4B1E-8C79-055B9D4C454B}">
      <dgm:prSet/>
      <dgm:spPr/>
      <dgm:t>
        <a:bodyPr/>
        <a:lstStyle/>
        <a:p>
          <a:endParaRPr lang="en-US"/>
        </a:p>
      </dgm:t>
    </dgm:pt>
    <dgm:pt modelId="{1E64E8A2-617A-4152-9CDD-9E688C2E45EF}" type="pres">
      <dgm:prSet presAssocID="{FABBCB79-38FE-49D9-85A0-C7889A9A063E}" presName="root" presStyleCnt="0">
        <dgm:presLayoutVars>
          <dgm:dir/>
          <dgm:resizeHandles val="exact"/>
        </dgm:presLayoutVars>
      </dgm:prSet>
      <dgm:spPr/>
    </dgm:pt>
    <dgm:pt modelId="{144C37A0-F1B7-4D61-99F1-552E463A47A0}" type="pres">
      <dgm:prSet presAssocID="{C3D2455A-340C-4382-9AB7-7711DB744839}" presName="compNode" presStyleCnt="0"/>
      <dgm:spPr/>
    </dgm:pt>
    <dgm:pt modelId="{C80C02EC-48C5-48D3-AA82-41B9C20C38B4}" type="pres">
      <dgm:prSet presAssocID="{C3D2455A-340C-4382-9AB7-7711DB744839}" presName="bgRect" presStyleLbl="bgShp" presStyleIdx="0" presStyleCnt="2"/>
      <dgm:spPr/>
    </dgm:pt>
    <dgm:pt modelId="{2DDBC2B6-8215-4447-A5D4-2ADF4D0F124D}" type="pres">
      <dgm:prSet presAssocID="{C3D2455A-340C-4382-9AB7-7711DB7448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991CDA67-1093-4A13-8F51-8DBB7684A8B9}" type="pres">
      <dgm:prSet presAssocID="{C3D2455A-340C-4382-9AB7-7711DB744839}" presName="spaceRect" presStyleCnt="0"/>
      <dgm:spPr/>
    </dgm:pt>
    <dgm:pt modelId="{1209D9A2-1B0B-4881-BF61-395E43345836}" type="pres">
      <dgm:prSet presAssocID="{C3D2455A-340C-4382-9AB7-7711DB744839}" presName="parTx" presStyleLbl="revTx" presStyleIdx="0" presStyleCnt="2">
        <dgm:presLayoutVars>
          <dgm:chMax val="0"/>
          <dgm:chPref val="0"/>
        </dgm:presLayoutVars>
      </dgm:prSet>
      <dgm:spPr/>
    </dgm:pt>
    <dgm:pt modelId="{37C75383-E70B-4C4F-BDBC-EC60836BC36C}" type="pres">
      <dgm:prSet presAssocID="{97BB2631-C11C-4DDC-B62B-66E79744A970}" presName="sibTrans" presStyleCnt="0"/>
      <dgm:spPr/>
    </dgm:pt>
    <dgm:pt modelId="{52832FC6-528F-461A-B1D3-BE44317BB1A0}" type="pres">
      <dgm:prSet presAssocID="{7CEFBE83-520F-4DE9-9123-602D49E64BBB}" presName="compNode" presStyleCnt="0"/>
      <dgm:spPr/>
    </dgm:pt>
    <dgm:pt modelId="{D9573EB7-8DC5-43B3-9E45-A646E78F5574}" type="pres">
      <dgm:prSet presAssocID="{7CEFBE83-520F-4DE9-9123-602D49E64BBB}" presName="bgRect" presStyleLbl="bgShp" presStyleIdx="1" presStyleCnt="2"/>
      <dgm:spPr/>
    </dgm:pt>
    <dgm:pt modelId="{BC08116A-8F30-472A-AD43-8EEA838741DE}" type="pres">
      <dgm:prSet presAssocID="{7CEFBE83-520F-4DE9-9123-602D49E64B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91C771A-5F8C-4D93-9566-4DBD1457102D}" type="pres">
      <dgm:prSet presAssocID="{7CEFBE83-520F-4DE9-9123-602D49E64BBB}" presName="spaceRect" presStyleCnt="0"/>
      <dgm:spPr/>
    </dgm:pt>
    <dgm:pt modelId="{D6A7E82E-82F2-415D-9D0E-EC4E381E6CE5}" type="pres">
      <dgm:prSet presAssocID="{7CEFBE83-520F-4DE9-9123-602D49E64BBB}" presName="parTx" presStyleLbl="revTx" presStyleIdx="1" presStyleCnt="2">
        <dgm:presLayoutVars>
          <dgm:chMax val="0"/>
          <dgm:chPref val="0"/>
        </dgm:presLayoutVars>
      </dgm:prSet>
      <dgm:spPr/>
    </dgm:pt>
  </dgm:ptLst>
  <dgm:cxnLst>
    <dgm:cxn modelId="{4CDB6124-9E1B-441A-B721-DF59B24ECF16}" type="presOf" srcId="{FABBCB79-38FE-49D9-85A0-C7889A9A063E}" destId="{1E64E8A2-617A-4152-9CDD-9E688C2E45EF}" srcOrd="0" destOrd="0" presId="urn:microsoft.com/office/officeart/2018/2/layout/IconVerticalSolidList"/>
    <dgm:cxn modelId="{713ABC2D-3C8C-49B2-9729-4B9DB21F3072}" srcId="{FABBCB79-38FE-49D9-85A0-C7889A9A063E}" destId="{C3D2455A-340C-4382-9AB7-7711DB744839}" srcOrd="0" destOrd="0" parTransId="{2A665179-8556-433C-98D9-A750E3F9A554}" sibTransId="{97BB2631-C11C-4DDC-B62B-66E79744A970}"/>
    <dgm:cxn modelId="{A6D65A8D-51A5-4A5B-9AB0-7DA16DB549E0}" type="presOf" srcId="{7CEFBE83-520F-4DE9-9123-602D49E64BBB}" destId="{D6A7E82E-82F2-415D-9D0E-EC4E381E6CE5}" srcOrd="0" destOrd="0" presId="urn:microsoft.com/office/officeart/2018/2/layout/IconVerticalSolidList"/>
    <dgm:cxn modelId="{6DF1C9C3-C776-466F-96AC-9D811DC2AA0E}" type="presOf" srcId="{C3D2455A-340C-4382-9AB7-7711DB744839}" destId="{1209D9A2-1B0B-4881-BF61-395E43345836}" srcOrd="0" destOrd="0" presId="urn:microsoft.com/office/officeart/2018/2/layout/IconVerticalSolidList"/>
    <dgm:cxn modelId="{805FFFF6-6D29-4B1E-8C79-055B9D4C454B}" srcId="{FABBCB79-38FE-49D9-85A0-C7889A9A063E}" destId="{7CEFBE83-520F-4DE9-9123-602D49E64BBB}" srcOrd="1" destOrd="0" parTransId="{6D964B13-7A6C-4223-A277-D1C9D994840B}" sibTransId="{226B578F-B4E0-4F75-99C0-C068863911AF}"/>
    <dgm:cxn modelId="{07FEA3E3-D712-4121-8B64-B24A6CB2C134}" type="presParOf" srcId="{1E64E8A2-617A-4152-9CDD-9E688C2E45EF}" destId="{144C37A0-F1B7-4D61-99F1-552E463A47A0}" srcOrd="0" destOrd="0" presId="urn:microsoft.com/office/officeart/2018/2/layout/IconVerticalSolidList"/>
    <dgm:cxn modelId="{8A0C71A9-E5D0-48CB-AC54-5EFC413CE013}" type="presParOf" srcId="{144C37A0-F1B7-4D61-99F1-552E463A47A0}" destId="{C80C02EC-48C5-48D3-AA82-41B9C20C38B4}" srcOrd="0" destOrd="0" presId="urn:microsoft.com/office/officeart/2018/2/layout/IconVerticalSolidList"/>
    <dgm:cxn modelId="{1F7AFC50-F3FA-48AA-A4E3-5E8EDC8FA5AA}" type="presParOf" srcId="{144C37A0-F1B7-4D61-99F1-552E463A47A0}" destId="{2DDBC2B6-8215-4447-A5D4-2ADF4D0F124D}" srcOrd="1" destOrd="0" presId="urn:microsoft.com/office/officeart/2018/2/layout/IconVerticalSolidList"/>
    <dgm:cxn modelId="{A5978CA6-ED74-4C2B-90C6-52C629C63620}" type="presParOf" srcId="{144C37A0-F1B7-4D61-99F1-552E463A47A0}" destId="{991CDA67-1093-4A13-8F51-8DBB7684A8B9}" srcOrd="2" destOrd="0" presId="urn:microsoft.com/office/officeart/2018/2/layout/IconVerticalSolidList"/>
    <dgm:cxn modelId="{1C6E0F83-D753-4CCC-B36B-6C0709487A1F}" type="presParOf" srcId="{144C37A0-F1B7-4D61-99F1-552E463A47A0}" destId="{1209D9A2-1B0B-4881-BF61-395E43345836}" srcOrd="3" destOrd="0" presId="urn:microsoft.com/office/officeart/2018/2/layout/IconVerticalSolidList"/>
    <dgm:cxn modelId="{965A8A08-BE4B-4504-91B9-416B7335F588}" type="presParOf" srcId="{1E64E8A2-617A-4152-9CDD-9E688C2E45EF}" destId="{37C75383-E70B-4C4F-BDBC-EC60836BC36C}" srcOrd="1" destOrd="0" presId="urn:microsoft.com/office/officeart/2018/2/layout/IconVerticalSolidList"/>
    <dgm:cxn modelId="{4FCA352B-7F54-48D5-A48E-363D993DB4D9}" type="presParOf" srcId="{1E64E8A2-617A-4152-9CDD-9E688C2E45EF}" destId="{52832FC6-528F-461A-B1D3-BE44317BB1A0}" srcOrd="2" destOrd="0" presId="urn:microsoft.com/office/officeart/2018/2/layout/IconVerticalSolidList"/>
    <dgm:cxn modelId="{F47C3251-716B-43E1-9045-235D82324629}" type="presParOf" srcId="{52832FC6-528F-461A-B1D3-BE44317BB1A0}" destId="{D9573EB7-8DC5-43B3-9E45-A646E78F5574}" srcOrd="0" destOrd="0" presId="urn:microsoft.com/office/officeart/2018/2/layout/IconVerticalSolidList"/>
    <dgm:cxn modelId="{634E6C06-6641-4761-9D64-9B3AE903115F}" type="presParOf" srcId="{52832FC6-528F-461A-B1D3-BE44317BB1A0}" destId="{BC08116A-8F30-472A-AD43-8EEA838741DE}" srcOrd="1" destOrd="0" presId="urn:microsoft.com/office/officeart/2018/2/layout/IconVerticalSolidList"/>
    <dgm:cxn modelId="{18B880D6-DD3F-456C-B14F-5195EA3B6283}" type="presParOf" srcId="{52832FC6-528F-461A-B1D3-BE44317BB1A0}" destId="{391C771A-5F8C-4D93-9566-4DBD1457102D}" srcOrd="2" destOrd="0" presId="urn:microsoft.com/office/officeart/2018/2/layout/IconVerticalSolidList"/>
    <dgm:cxn modelId="{9A96C7C1-A118-455E-9B3D-D5214A23AC2B}" type="presParOf" srcId="{52832FC6-528F-461A-B1D3-BE44317BB1A0}" destId="{D6A7E82E-82F2-415D-9D0E-EC4E381E6CE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885A69B-26C6-4073-B560-22A4814AE934}" type="doc">
      <dgm:prSet loTypeId="urn:microsoft.com/office/officeart/2018/2/layout/IconVerticalSolidList" loCatId="icon" qsTypeId="urn:microsoft.com/office/officeart/2005/8/quickstyle/simple4" qsCatId="simple" csTypeId="urn:microsoft.com/office/officeart/2005/8/colors/colorful5" csCatId="colorful" phldr="1"/>
      <dgm:spPr/>
      <dgm:t>
        <a:bodyPr/>
        <a:lstStyle/>
        <a:p>
          <a:endParaRPr lang="en-US"/>
        </a:p>
      </dgm:t>
    </dgm:pt>
    <dgm:pt modelId="{EEF786C8-850A-40A4-A069-EDB649DD37AC}">
      <dgm:prSet/>
      <dgm:spPr/>
      <dgm:t>
        <a:bodyPr/>
        <a:lstStyle/>
        <a:p>
          <a:pPr>
            <a:lnSpc>
              <a:spcPct val="100000"/>
            </a:lnSpc>
          </a:pPr>
          <a:r>
            <a:rPr lang="en-GB"/>
            <a:t>RESTful APIs and web services have revolutionized the way modern web applications communicate and interact. </a:t>
          </a:r>
          <a:endParaRPr lang="en-US"/>
        </a:p>
      </dgm:t>
    </dgm:pt>
    <dgm:pt modelId="{3DF4458A-5C14-4F73-8418-475720EA29FA}" type="parTrans" cxnId="{B856B5D7-8C7E-4A2E-B62B-0465773915C9}">
      <dgm:prSet/>
      <dgm:spPr/>
      <dgm:t>
        <a:bodyPr/>
        <a:lstStyle/>
        <a:p>
          <a:endParaRPr lang="en-US"/>
        </a:p>
      </dgm:t>
    </dgm:pt>
    <dgm:pt modelId="{8E534B4B-15C4-4923-A7A4-F8C4917CED1C}" type="sibTrans" cxnId="{B856B5D7-8C7E-4A2E-B62B-0465773915C9}">
      <dgm:prSet/>
      <dgm:spPr/>
      <dgm:t>
        <a:bodyPr/>
        <a:lstStyle/>
        <a:p>
          <a:endParaRPr lang="en-US"/>
        </a:p>
      </dgm:t>
    </dgm:pt>
    <dgm:pt modelId="{80C01562-6527-4F30-A359-C87AABA6D813}">
      <dgm:prSet/>
      <dgm:spPr/>
      <dgm:t>
        <a:bodyPr/>
        <a:lstStyle/>
        <a:p>
          <a:pPr>
            <a:lnSpc>
              <a:spcPct val="100000"/>
            </a:lnSpc>
          </a:pPr>
          <a:r>
            <a:rPr lang="en-GB"/>
            <a:t>They provide a standardized, flexible, and scalable approach to enable seamless integration between diverse systems.</a:t>
          </a:r>
          <a:endParaRPr lang="en-US"/>
        </a:p>
      </dgm:t>
    </dgm:pt>
    <dgm:pt modelId="{C844317C-C13B-4596-8C54-6DF9156B9D6A}" type="parTrans" cxnId="{DB8E5E4C-E65D-4634-A821-770FA666F9A5}">
      <dgm:prSet/>
      <dgm:spPr/>
      <dgm:t>
        <a:bodyPr/>
        <a:lstStyle/>
        <a:p>
          <a:endParaRPr lang="en-US"/>
        </a:p>
      </dgm:t>
    </dgm:pt>
    <dgm:pt modelId="{55AEB9D9-915B-49C5-B774-EC756E3445BC}" type="sibTrans" cxnId="{DB8E5E4C-E65D-4634-A821-770FA666F9A5}">
      <dgm:prSet/>
      <dgm:spPr/>
      <dgm:t>
        <a:bodyPr/>
        <a:lstStyle/>
        <a:p>
          <a:endParaRPr lang="en-US"/>
        </a:p>
      </dgm:t>
    </dgm:pt>
    <dgm:pt modelId="{97377B33-89C4-47B3-988E-60655FE83971}" type="pres">
      <dgm:prSet presAssocID="{C885A69B-26C6-4073-B560-22A4814AE934}" presName="root" presStyleCnt="0">
        <dgm:presLayoutVars>
          <dgm:dir/>
          <dgm:resizeHandles val="exact"/>
        </dgm:presLayoutVars>
      </dgm:prSet>
      <dgm:spPr/>
    </dgm:pt>
    <dgm:pt modelId="{75197F54-8BC0-4415-8F1A-8A20DCFFA8C8}" type="pres">
      <dgm:prSet presAssocID="{EEF786C8-850A-40A4-A069-EDB649DD37AC}" presName="compNode" presStyleCnt="0"/>
      <dgm:spPr/>
    </dgm:pt>
    <dgm:pt modelId="{4FEEB62A-8CB2-4D15-A7A0-F044E097E7FD}" type="pres">
      <dgm:prSet presAssocID="{EEF786C8-850A-40A4-A069-EDB649DD37AC}" presName="bgRect" presStyleLbl="bgShp" presStyleIdx="0" presStyleCnt="2"/>
      <dgm:spPr/>
    </dgm:pt>
    <dgm:pt modelId="{3831FE28-E4C7-41E0-9E31-B19C7B7DE995}" type="pres">
      <dgm:prSet presAssocID="{EEF786C8-850A-40A4-A069-EDB649DD37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52DB3A76-F51C-49ED-B97A-81DD70F979E4}" type="pres">
      <dgm:prSet presAssocID="{EEF786C8-850A-40A4-A069-EDB649DD37AC}" presName="spaceRect" presStyleCnt="0"/>
      <dgm:spPr/>
    </dgm:pt>
    <dgm:pt modelId="{506A0A4C-B91B-4BF4-96F2-7C7F66D1D09C}" type="pres">
      <dgm:prSet presAssocID="{EEF786C8-850A-40A4-A069-EDB649DD37AC}" presName="parTx" presStyleLbl="revTx" presStyleIdx="0" presStyleCnt="2">
        <dgm:presLayoutVars>
          <dgm:chMax val="0"/>
          <dgm:chPref val="0"/>
        </dgm:presLayoutVars>
      </dgm:prSet>
      <dgm:spPr/>
    </dgm:pt>
    <dgm:pt modelId="{51040223-3FBB-48E6-B1E0-1F67DD3786C5}" type="pres">
      <dgm:prSet presAssocID="{8E534B4B-15C4-4923-A7A4-F8C4917CED1C}" presName="sibTrans" presStyleCnt="0"/>
      <dgm:spPr/>
    </dgm:pt>
    <dgm:pt modelId="{E5519CD6-3F4B-4DB9-AD7A-57A55A68407C}" type="pres">
      <dgm:prSet presAssocID="{80C01562-6527-4F30-A359-C87AABA6D813}" presName="compNode" presStyleCnt="0"/>
      <dgm:spPr/>
    </dgm:pt>
    <dgm:pt modelId="{788EA28A-9AF7-44B9-961C-E46B6A5F1997}" type="pres">
      <dgm:prSet presAssocID="{80C01562-6527-4F30-A359-C87AABA6D813}" presName="bgRect" presStyleLbl="bgShp" presStyleIdx="1" presStyleCnt="2"/>
      <dgm:spPr/>
    </dgm:pt>
    <dgm:pt modelId="{8A699902-B73B-4F9D-BA47-E60A68DFC352}" type="pres">
      <dgm:prSet presAssocID="{80C01562-6527-4F30-A359-C87AABA6D8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71D4E97-E627-443B-A6C7-E44A0294044F}" type="pres">
      <dgm:prSet presAssocID="{80C01562-6527-4F30-A359-C87AABA6D813}" presName="spaceRect" presStyleCnt="0"/>
      <dgm:spPr/>
    </dgm:pt>
    <dgm:pt modelId="{3D424D16-91B6-4A35-A5AC-3B2AEC2721A7}" type="pres">
      <dgm:prSet presAssocID="{80C01562-6527-4F30-A359-C87AABA6D813}" presName="parTx" presStyleLbl="revTx" presStyleIdx="1" presStyleCnt="2">
        <dgm:presLayoutVars>
          <dgm:chMax val="0"/>
          <dgm:chPref val="0"/>
        </dgm:presLayoutVars>
      </dgm:prSet>
      <dgm:spPr/>
    </dgm:pt>
  </dgm:ptLst>
  <dgm:cxnLst>
    <dgm:cxn modelId="{67DFC736-3F87-4CB6-A779-91E3F2D7D3FE}" type="presOf" srcId="{EEF786C8-850A-40A4-A069-EDB649DD37AC}" destId="{506A0A4C-B91B-4BF4-96F2-7C7F66D1D09C}" srcOrd="0" destOrd="0" presId="urn:microsoft.com/office/officeart/2018/2/layout/IconVerticalSolidList"/>
    <dgm:cxn modelId="{DB8E5E4C-E65D-4634-A821-770FA666F9A5}" srcId="{C885A69B-26C6-4073-B560-22A4814AE934}" destId="{80C01562-6527-4F30-A359-C87AABA6D813}" srcOrd="1" destOrd="0" parTransId="{C844317C-C13B-4596-8C54-6DF9156B9D6A}" sibTransId="{55AEB9D9-915B-49C5-B774-EC756E3445BC}"/>
    <dgm:cxn modelId="{58911655-0EB1-40CE-8A88-7D5C81F5BA60}" type="presOf" srcId="{80C01562-6527-4F30-A359-C87AABA6D813}" destId="{3D424D16-91B6-4A35-A5AC-3B2AEC2721A7}" srcOrd="0" destOrd="0" presId="urn:microsoft.com/office/officeart/2018/2/layout/IconVerticalSolidList"/>
    <dgm:cxn modelId="{B856B5D7-8C7E-4A2E-B62B-0465773915C9}" srcId="{C885A69B-26C6-4073-B560-22A4814AE934}" destId="{EEF786C8-850A-40A4-A069-EDB649DD37AC}" srcOrd="0" destOrd="0" parTransId="{3DF4458A-5C14-4F73-8418-475720EA29FA}" sibTransId="{8E534B4B-15C4-4923-A7A4-F8C4917CED1C}"/>
    <dgm:cxn modelId="{A69A32FC-B0DA-4FF4-BD44-804533CC92E8}" type="presOf" srcId="{C885A69B-26C6-4073-B560-22A4814AE934}" destId="{97377B33-89C4-47B3-988E-60655FE83971}" srcOrd="0" destOrd="0" presId="urn:microsoft.com/office/officeart/2018/2/layout/IconVerticalSolidList"/>
    <dgm:cxn modelId="{09BDC44E-08C4-457E-ADCB-0EBA50558A66}" type="presParOf" srcId="{97377B33-89C4-47B3-988E-60655FE83971}" destId="{75197F54-8BC0-4415-8F1A-8A20DCFFA8C8}" srcOrd="0" destOrd="0" presId="urn:microsoft.com/office/officeart/2018/2/layout/IconVerticalSolidList"/>
    <dgm:cxn modelId="{45974051-14BD-41CA-90D1-09EBA4503AD9}" type="presParOf" srcId="{75197F54-8BC0-4415-8F1A-8A20DCFFA8C8}" destId="{4FEEB62A-8CB2-4D15-A7A0-F044E097E7FD}" srcOrd="0" destOrd="0" presId="urn:microsoft.com/office/officeart/2018/2/layout/IconVerticalSolidList"/>
    <dgm:cxn modelId="{B3A267DA-DB22-4C2A-9579-6F415B0C1237}" type="presParOf" srcId="{75197F54-8BC0-4415-8F1A-8A20DCFFA8C8}" destId="{3831FE28-E4C7-41E0-9E31-B19C7B7DE995}" srcOrd="1" destOrd="0" presId="urn:microsoft.com/office/officeart/2018/2/layout/IconVerticalSolidList"/>
    <dgm:cxn modelId="{237D57CB-AB70-4E17-863B-8CBE34213B7C}" type="presParOf" srcId="{75197F54-8BC0-4415-8F1A-8A20DCFFA8C8}" destId="{52DB3A76-F51C-49ED-B97A-81DD70F979E4}" srcOrd="2" destOrd="0" presId="urn:microsoft.com/office/officeart/2018/2/layout/IconVerticalSolidList"/>
    <dgm:cxn modelId="{92E93916-7D4C-47F0-B9BD-5D5A9BC628D6}" type="presParOf" srcId="{75197F54-8BC0-4415-8F1A-8A20DCFFA8C8}" destId="{506A0A4C-B91B-4BF4-96F2-7C7F66D1D09C}" srcOrd="3" destOrd="0" presId="urn:microsoft.com/office/officeart/2018/2/layout/IconVerticalSolidList"/>
    <dgm:cxn modelId="{7C706F06-8039-46C4-AC05-F81E77A9C1CA}" type="presParOf" srcId="{97377B33-89C4-47B3-988E-60655FE83971}" destId="{51040223-3FBB-48E6-B1E0-1F67DD3786C5}" srcOrd="1" destOrd="0" presId="urn:microsoft.com/office/officeart/2018/2/layout/IconVerticalSolidList"/>
    <dgm:cxn modelId="{263D05E6-CF8A-4330-9D78-131E769D0A95}" type="presParOf" srcId="{97377B33-89C4-47B3-988E-60655FE83971}" destId="{E5519CD6-3F4B-4DB9-AD7A-57A55A68407C}" srcOrd="2" destOrd="0" presId="urn:microsoft.com/office/officeart/2018/2/layout/IconVerticalSolidList"/>
    <dgm:cxn modelId="{863F49C5-8135-436C-865C-6C3C7A4DA0AE}" type="presParOf" srcId="{E5519CD6-3F4B-4DB9-AD7A-57A55A68407C}" destId="{788EA28A-9AF7-44B9-961C-E46B6A5F1997}" srcOrd="0" destOrd="0" presId="urn:microsoft.com/office/officeart/2018/2/layout/IconVerticalSolidList"/>
    <dgm:cxn modelId="{A8BBC15C-497E-479A-BD5E-F75C9CA34058}" type="presParOf" srcId="{E5519CD6-3F4B-4DB9-AD7A-57A55A68407C}" destId="{8A699902-B73B-4F9D-BA47-E60A68DFC352}" srcOrd="1" destOrd="0" presId="urn:microsoft.com/office/officeart/2018/2/layout/IconVerticalSolidList"/>
    <dgm:cxn modelId="{7F9E9AD1-51EB-48FE-9FA8-4A18ECE8B463}" type="presParOf" srcId="{E5519CD6-3F4B-4DB9-AD7A-57A55A68407C}" destId="{971D4E97-E627-443B-A6C7-E44A0294044F}" srcOrd="2" destOrd="0" presId="urn:microsoft.com/office/officeart/2018/2/layout/IconVerticalSolidList"/>
    <dgm:cxn modelId="{B3970D77-DF2C-4D8D-81C4-967EBE842F34}" type="presParOf" srcId="{E5519CD6-3F4B-4DB9-AD7A-57A55A68407C}" destId="{3D424D16-91B6-4A35-A5AC-3B2AEC2721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1C9C94-126B-49D5-ADE8-9AE7E7D289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3CE201-2CB1-4325-AD42-80FA0B9B59B8}">
      <dgm:prSet/>
      <dgm:spPr/>
      <dgm:t>
        <a:bodyPr/>
        <a:lstStyle/>
        <a:p>
          <a:pPr>
            <a:lnSpc>
              <a:spcPct val="100000"/>
            </a:lnSpc>
          </a:pPr>
          <a:r>
            <a:rPr lang="en-GB"/>
            <a:t>In REST, statelessness refers to when the client is responsible for storing and handling the session-related information on its own side. </a:t>
          </a:r>
          <a:endParaRPr lang="en-US"/>
        </a:p>
      </dgm:t>
    </dgm:pt>
    <dgm:pt modelId="{7F78F90B-57C4-43FE-8D1C-F51B12E85AB3}" type="parTrans" cxnId="{CD6F8C92-0698-4013-BAA9-EE691F57583A}">
      <dgm:prSet/>
      <dgm:spPr/>
      <dgm:t>
        <a:bodyPr/>
        <a:lstStyle/>
        <a:p>
          <a:endParaRPr lang="en-US"/>
        </a:p>
      </dgm:t>
    </dgm:pt>
    <dgm:pt modelId="{A8BBEB90-6691-4978-BB01-F48426981FC6}" type="sibTrans" cxnId="{CD6F8C92-0698-4013-BAA9-EE691F57583A}">
      <dgm:prSet/>
      <dgm:spPr/>
      <dgm:t>
        <a:bodyPr/>
        <a:lstStyle/>
        <a:p>
          <a:endParaRPr lang="en-US"/>
        </a:p>
      </dgm:t>
    </dgm:pt>
    <dgm:pt modelId="{54701DD5-BE42-4A4D-8123-AB18640A9C54}">
      <dgm:prSet/>
      <dgm:spPr/>
      <dgm:t>
        <a:bodyPr/>
        <a:lstStyle/>
        <a:p>
          <a:pPr>
            <a:lnSpc>
              <a:spcPct val="100000"/>
            </a:lnSpc>
          </a:pPr>
          <a:r>
            <a:rPr lang="en-GB"/>
            <a:t>Each request from the client to the server must contain all the information needed to process that request.</a:t>
          </a:r>
          <a:endParaRPr lang="en-US"/>
        </a:p>
      </dgm:t>
    </dgm:pt>
    <dgm:pt modelId="{F432CC3F-1BA7-4886-8C5F-7434C57463F7}" type="parTrans" cxnId="{70049C9A-F726-49FC-A542-1F57126CBCA0}">
      <dgm:prSet/>
      <dgm:spPr/>
      <dgm:t>
        <a:bodyPr/>
        <a:lstStyle/>
        <a:p>
          <a:endParaRPr lang="en-US"/>
        </a:p>
      </dgm:t>
    </dgm:pt>
    <dgm:pt modelId="{1276CA5C-636D-4ABB-B120-1D9CAD9A61BD}" type="sibTrans" cxnId="{70049C9A-F726-49FC-A542-1F57126CBCA0}">
      <dgm:prSet/>
      <dgm:spPr/>
      <dgm:t>
        <a:bodyPr/>
        <a:lstStyle/>
        <a:p>
          <a:endParaRPr lang="en-US"/>
        </a:p>
      </dgm:t>
    </dgm:pt>
    <dgm:pt modelId="{32EDA96A-36BB-4698-8289-66413583E875}" type="pres">
      <dgm:prSet presAssocID="{DB1C9C94-126B-49D5-ADE8-9AE7E7D28925}" presName="root" presStyleCnt="0">
        <dgm:presLayoutVars>
          <dgm:dir/>
          <dgm:resizeHandles val="exact"/>
        </dgm:presLayoutVars>
      </dgm:prSet>
      <dgm:spPr/>
    </dgm:pt>
    <dgm:pt modelId="{EA3C0825-EA75-44E2-9455-48B05888A2DD}" type="pres">
      <dgm:prSet presAssocID="{6C3CE201-2CB1-4325-AD42-80FA0B9B59B8}" presName="compNode" presStyleCnt="0"/>
      <dgm:spPr/>
    </dgm:pt>
    <dgm:pt modelId="{0F09EBBB-8959-4962-A013-C04835FCD0B5}" type="pres">
      <dgm:prSet presAssocID="{6C3CE201-2CB1-4325-AD42-80FA0B9B59B8}" presName="bgRect" presStyleLbl="bgShp" presStyleIdx="0" presStyleCnt="2"/>
      <dgm:spPr/>
    </dgm:pt>
    <dgm:pt modelId="{8FBE2D18-CB89-465B-8A8A-FBA6AAED20EF}" type="pres">
      <dgm:prSet presAssocID="{6C3CE201-2CB1-4325-AD42-80FA0B9B59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1CC210F-0B2F-469B-A570-BF8CB96508C4}" type="pres">
      <dgm:prSet presAssocID="{6C3CE201-2CB1-4325-AD42-80FA0B9B59B8}" presName="spaceRect" presStyleCnt="0"/>
      <dgm:spPr/>
    </dgm:pt>
    <dgm:pt modelId="{92DDF492-6096-4978-A093-4DE85D049795}" type="pres">
      <dgm:prSet presAssocID="{6C3CE201-2CB1-4325-AD42-80FA0B9B59B8}" presName="parTx" presStyleLbl="revTx" presStyleIdx="0" presStyleCnt="2">
        <dgm:presLayoutVars>
          <dgm:chMax val="0"/>
          <dgm:chPref val="0"/>
        </dgm:presLayoutVars>
      </dgm:prSet>
      <dgm:spPr/>
    </dgm:pt>
    <dgm:pt modelId="{EABA722C-E42E-4CA7-AFCE-32739D163AF4}" type="pres">
      <dgm:prSet presAssocID="{A8BBEB90-6691-4978-BB01-F48426981FC6}" presName="sibTrans" presStyleCnt="0"/>
      <dgm:spPr/>
    </dgm:pt>
    <dgm:pt modelId="{25F5AF84-3FFC-4B5C-BED4-9A806D686CC4}" type="pres">
      <dgm:prSet presAssocID="{54701DD5-BE42-4A4D-8123-AB18640A9C54}" presName="compNode" presStyleCnt="0"/>
      <dgm:spPr/>
    </dgm:pt>
    <dgm:pt modelId="{9FA214E5-ED17-40A8-9DE1-729B06810745}" type="pres">
      <dgm:prSet presAssocID="{54701DD5-BE42-4A4D-8123-AB18640A9C54}" presName="bgRect" presStyleLbl="bgShp" presStyleIdx="1" presStyleCnt="2"/>
      <dgm:spPr/>
    </dgm:pt>
    <dgm:pt modelId="{8B8AC860-5A24-493E-98FB-366DBAE967C9}" type="pres">
      <dgm:prSet presAssocID="{54701DD5-BE42-4A4D-8123-AB18640A9C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7BDC47F-DB9F-47AD-B8B8-34C99D0A3CF8}" type="pres">
      <dgm:prSet presAssocID="{54701DD5-BE42-4A4D-8123-AB18640A9C54}" presName="spaceRect" presStyleCnt="0"/>
      <dgm:spPr/>
    </dgm:pt>
    <dgm:pt modelId="{D6A143D5-ABBA-4F72-B208-4F65AD14C4F3}" type="pres">
      <dgm:prSet presAssocID="{54701DD5-BE42-4A4D-8123-AB18640A9C54}" presName="parTx" presStyleLbl="revTx" presStyleIdx="1" presStyleCnt="2">
        <dgm:presLayoutVars>
          <dgm:chMax val="0"/>
          <dgm:chPref val="0"/>
        </dgm:presLayoutVars>
      </dgm:prSet>
      <dgm:spPr/>
    </dgm:pt>
  </dgm:ptLst>
  <dgm:cxnLst>
    <dgm:cxn modelId="{2B9BAF71-9EB1-4B5D-8015-018D94F5C4C2}" type="presOf" srcId="{DB1C9C94-126B-49D5-ADE8-9AE7E7D28925}" destId="{32EDA96A-36BB-4698-8289-66413583E875}" srcOrd="0" destOrd="0" presId="urn:microsoft.com/office/officeart/2018/2/layout/IconVerticalSolidList"/>
    <dgm:cxn modelId="{8EFEC585-EAA2-4FAF-92E7-6FA6C03DA3E4}" type="presOf" srcId="{6C3CE201-2CB1-4325-AD42-80FA0B9B59B8}" destId="{92DDF492-6096-4978-A093-4DE85D049795}" srcOrd="0" destOrd="0" presId="urn:microsoft.com/office/officeart/2018/2/layout/IconVerticalSolidList"/>
    <dgm:cxn modelId="{CD6F8C92-0698-4013-BAA9-EE691F57583A}" srcId="{DB1C9C94-126B-49D5-ADE8-9AE7E7D28925}" destId="{6C3CE201-2CB1-4325-AD42-80FA0B9B59B8}" srcOrd="0" destOrd="0" parTransId="{7F78F90B-57C4-43FE-8D1C-F51B12E85AB3}" sibTransId="{A8BBEB90-6691-4978-BB01-F48426981FC6}"/>
    <dgm:cxn modelId="{70049C9A-F726-49FC-A542-1F57126CBCA0}" srcId="{DB1C9C94-126B-49D5-ADE8-9AE7E7D28925}" destId="{54701DD5-BE42-4A4D-8123-AB18640A9C54}" srcOrd="1" destOrd="0" parTransId="{F432CC3F-1BA7-4886-8C5F-7434C57463F7}" sibTransId="{1276CA5C-636D-4ABB-B120-1D9CAD9A61BD}"/>
    <dgm:cxn modelId="{CDC3EAEB-BDA6-4A67-A565-6BA258B06B3D}" type="presOf" srcId="{54701DD5-BE42-4A4D-8123-AB18640A9C54}" destId="{D6A143D5-ABBA-4F72-B208-4F65AD14C4F3}" srcOrd="0" destOrd="0" presId="urn:microsoft.com/office/officeart/2018/2/layout/IconVerticalSolidList"/>
    <dgm:cxn modelId="{61670089-4738-4EA2-9C7C-45BC6B2C6AF4}" type="presParOf" srcId="{32EDA96A-36BB-4698-8289-66413583E875}" destId="{EA3C0825-EA75-44E2-9455-48B05888A2DD}" srcOrd="0" destOrd="0" presId="urn:microsoft.com/office/officeart/2018/2/layout/IconVerticalSolidList"/>
    <dgm:cxn modelId="{61490E0B-6A43-4642-8AD8-15170CACA2F8}" type="presParOf" srcId="{EA3C0825-EA75-44E2-9455-48B05888A2DD}" destId="{0F09EBBB-8959-4962-A013-C04835FCD0B5}" srcOrd="0" destOrd="0" presId="urn:microsoft.com/office/officeart/2018/2/layout/IconVerticalSolidList"/>
    <dgm:cxn modelId="{D7720554-A8F1-408A-B2FE-27662B15E219}" type="presParOf" srcId="{EA3C0825-EA75-44E2-9455-48B05888A2DD}" destId="{8FBE2D18-CB89-465B-8A8A-FBA6AAED20EF}" srcOrd="1" destOrd="0" presId="urn:microsoft.com/office/officeart/2018/2/layout/IconVerticalSolidList"/>
    <dgm:cxn modelId="{BC40B76E-077B-4EE2-A6EA-16D47B173F9E}" type="presParOf" srcId="{EA3C0825-EA75-44E2-9455-48B05888A2DD}" destId="{11CC210F-0B2F-469B-A570-BF8CB96508C4}" srcOrd="2" destOrd="0" presId="urn:microsoft.com/office/officeart/2018/2/layout/IconVerticalSolidList"/>
    <dgm:cxn modelId="{FA7B6CAE-36B0-4925-B77D-44D5138A6625}" type="presParOf" srcId="{EA3C0825-EA75-44E2-9455-48B05888A2DD}" destId="{92DDF492-6096-4978-A093-4DE85D049795}" srcOrd="3" destOrd="0" presId="urn:microsoft.com/office/officeart/2018/2/layout/IconVerticalSolidList"/>
    <dgm:cxn modelId="{3E34DB29-A250-4F90-ACFF-71AC3D21F17A}" type="presParOf" srcId="{32EDA96A-36BB-4698-8289-66413583E875}" destId="{EABA722C-E42E-4CA7-AFCE-32739D163AF4}" srcOrd="1" destOrd="0" presId="urn:microsoft.com/office/officeart/2018/2/layout/IconVerticalSolidList"/>
    <dgm:cxn modelId="{ED4EDB43-91E1-4594-8FA2-F82A7B2D043A}" type="presParOf" srcId="{32EDA96A-36BB-4698-8289-66413583E875}" destId="{25F5AF84-3FFC-4B5C-BED4-9A806D686CC4}" srcOrd="2" destOrd="0" presId="urn:microsoft.com/office/officeart/2018/2/layout/IconVerticalSolidList"/>
    <dgm:cxn modelId="{7F13AB23-79AF-4F56-8620-324E516B8A39}" type="presParOf" srcId="{25F5AF84-3FFC-4B5C-BED4-9A806D686CC4}" destId="{9FA214E5-ED17-40A8-9DE1-729B06810745}" srcOrd="0" destOrd="0" presId="urn:microsoft.com/office/officeart/2018/2/layout/IconVerticalSolidList"/>
    <dgm:cxn modelId="{97EA5659-E209-4214-8F34-AF9B7901F3D7}" type="presParOf" srcId="{25F5AF84-3FFC-4B5C-BED4-9A806D686CC4}" destId="{8B8AC860-5A24-493E-98FB-366DBAE967C9}" srcOrd="1" destOrd="0" presId="urn:microsoft.com/office/officeart/2018/2/layout/IconVerticalSolidList"/>
    <dgm:cxn modelId="{817B6DE2-80B9-4FCF-AECD-95166A02E2C8}" type="presParOf" srcId="{25F5AF84-3FFC-4B5C-BED4-9A806D686CC4}" destId="{27BDC47F-DB9F-47AD-B8B8-34C99D0A3CF8}" srcOrd="2" destOrd="0" presId="urn:microsoft.com/office/officeart/2018/2/layout/IconVerticalSolidList"/>
    <dgm:cxn modelId="{6614F3B0-5B0F-4383-8926-A64C15A8E5E5}" type="presParOf" srcId="{25F5AF84-3FFC-4B5C-BED4-9A806D686CC4}" destId="{D6A143D5-ABBA-4F72-B208-4F65AD14C4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D468DF6-8B81-4604-9E0F-CE780BEB78A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012EEB-2FC8-4616-9D87-73611940ACEE}">
      <dgm:prSet/>
      <dgm:spPr/>
      <dgm:t>
        <a:bodyPr/>
        <a:lstStyle/>
        <a:p>
          <a:pPr>
            <a:lnSpc>
              <a:spcPct val="100000"/>
            </a:lnSpc>
          </a:pPr>
          <a:r>
            <a:rPr lang="en-GB"/>
            <a:t>In a RESTful architecture, the server and the client are clearly isolated from each other. </a:t>
          </a:r>
          <a:endParaRPr lang="en-US"/>
        </a:p>
      </dgm:t>
    </dgm:pt>
    <dgm:pt modelId="{0B8EBC35-E047-4F46-8D2C-85C17FBDF3E1}" type="parTrans" cxnId="{B8C35BDD-CC9D-49DB-A7E7-61604EDBFD5C}">
      <dgm:prSet/>
      <dgm:spPr/>
      <dgm:t>
        <a:bodyPr/>
        <a:lstStyle/>
        <a:p>
          <a:endParaRPr lang="en-US"/>
        </a:p>
      </dgm:t>
    </dgm:pt>
    <dgm:pt modelId="{D3F4295C-DC1A-4904-A2FA-4BA1C06CF8EA}" type="sibTrans" cxnId="{B8C35BDD-CC9D-49DB-A7E7-61604EDBFD5C}">
      <dgm:prSet/>
      <dgm:spPr/>
      <dgm:t>
        <a:bodyPr/>
        <a:lstStyle/>
        <a:p>
          <a:endParaRPr lang="en-US"/>
        </a:p>
      </dgm:t>
    </dgm:pt>
    <dgm:pt modelId="{8B12D6F6-6F20-4472-83F2-77DED13EE257}">
      <dgm:prSet/>
      <dgm:spPr/>
      <dgm:t>
        <a:bodyPr/>
        <a:lstStyle/>
        <a:p>
          <a:pPr>
            <a:lnSpc>
              <a:spcPct val="100000"/>
            </a:lnSpc>
          </a:pPr>
          <a:r>
            <a:rPr lang="en-GB" dirty="0"/>
            <a:t>While the server doesn’t know the user interface, the client doesn’t know the application’s business logic or how the application persists data.</a:t>
          </a:r>
          <a:endParaRPr lang="en-US" dirty="0"/>
        </a:p>
      </dgm:t>
    </dgm:pt>
    <dgm:pt modelId="{9AC50785-8CCA-46A0-9239-50679C94CBE6}" type="parTrans" cxnId="{DB83F93B-B491-40F4-8ED5-FFF1C7CC22D5}">
      <dgm:prSet/>
      <dgm:spPr/>
      <dgm:t>
        <a:bodyPr/>
        <a:lstStyle/>
        <a:p>
          <a:endParaRPr lang="en-US"/>
        </a:p>
      </dgm:t>
    </dgm:pt>
    <dgm:pt modelId="{E5D258D8-0F41-4A21-923B-E51354DC93A8}" type="sibTrans" cxnId="{DB83F93B-B491-40F4-8ED5-FFF1C7CC22D5}">
      <dgm:prSet/>
      <dgm:spPr/>
      <dgm:t>
        <a:bodyPr/>
        <a:lstStyle/>
        <a:p>
          <a:endParaRPr lang="en-US"/>
        </a:p>
      </dgm:t>
    </dgm:pt>
    <dgm:pt modelId="{E2E7738C-B8A7-4DCD-9DC3-49956EA7F821}" type="pres">
      <dgm:prSet presAssocID="{1D468DF6-8B81-4604-9E0F-CE780BEB78AD}" presName="root" presStyleCnt="0">
        <dgm:presLayoutVars>
          <dgm:dir/>
          <dgm:resizeHandles val="exact"/>
        </dgm:presLayoutVars>
      </dgm:prSet>
      <dgm:spPr/>
    </dgm:pt>
    <dgm:pt modelId="{1A19352C-9D2E-4A9D-A5FD-598159CDE2F0}" type="pres">
      <dgm:prSet presAssocID="{BB012EEB-2FC8-4616-9D87-73611940ACEE}" presName="compNode" presStyleCnt="0"/>
      <dgm:spPr/>
    </dgm:pt>
    <dgm:pt modelId="{FC98E64C-74A8-43BA-A5AA-04BB84634F51}" type="pres">
      <dgm:prSet presAssocID="{BB012EEB-2FC8-4616-9D87-73611940ACEE}" presName="bgRect" presStyleLbl="bgShp" presStyleIdx="0" presStyleCnt="2"/>
      <dgm:spPr/>
    </dgm:pt>
    <dgm:pt modelId="{76F4946A-7F53-4B1D-AA7B-8CC814D7EFF1}" type="pres">
      <dgm:prSet presAssocID="{BB012EEB-2FC8-4616-9D87-73611940AC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1D02F8F-F4C5-41B5-B571-97F85FEB9BFA}" type="pres">
      <dgm:prSet presAssocID="{BB012EEB-2FC8-4616-9D87-73611940ACEE}" presName="spaceRect" presStyleCnt="0"/>
      <dgm:spPr/>
    </dgm:pt>
    <dgm:pt modelId="{9C71F3E6-9DCF-4301-A2D8-2F6EF03D44D5}" type="pres">
      <dgm:prSet presAssocID="{BB012EEB-2FC8-4616-9D87-73611940ACEE}" presName="parTx" presStyleLbl="revTx" presStyleIdx="0" presStyleCnt="2">
        <dgm:presLayoutVars>
          <dgm:chMax val="0"/>
          <dgm:chPref val="0"/>
        </dgm:presLayoutVars>
      </dgm:prSet>
      <dgm:spPr/>
    </dgm:pt>
    <dgm:pt modelId="{A4D4DA3F-F53F-4BB3-A7FD-5CA4F73A5767}" type="pres">
      <dgm:prSet presAssocID="{D3F4295C-DC1A-4904-A2FA-4BA1C06CF8EA}" presName="sibTrans" presStyleCnt="0"/>
      <dgm:spPr/>
    </dgm:pt>
    <dgm:pt modelId="{05231F29-B39D-44B1-8C9E-91E86639784E}" type="pres">
      <dgm:prSet presAssocID="{8B12D6F6-6F20-4472-83F2-77DED13EE257}" presName="compNode" presStyleCnt="0"/>
      <dgm:spPr/>
    </dgm:pt>
    <dgm:pt modelId="{03A981DC-7594-43F5-9CE4-EC4FADCFB48B}" type="pres">
      <dgm:prSet presAssocID="{8B12D6F6-6F20-4472-83F2-77DED13EE257}" presName="bgRect" presStyleLbl="bgShp" presStyleIdx="1" presStyleCnt="2"/>
      <dgm:spPr/>
    </dgm:pt>
    <dgm:pt modelId="{81C5E2DC-E40C-4092-B551-1D3274FC177A}" type="pres">
      <dgm:prSet presAssocID="{8B12D6F6-6F20-4472-83F2-77DED13EE2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0C9E3D70-CCA2-431A-A206-D289CE08CD39}" type="pres">
      <dgm:prSet presAssocID="{8B12D6F6-6F20-4472-83F2-77DED13EE257}" presName="spaceRect" presStyleCnt="0"/>
      <dgm:spPr/>
    </dgm:pt>
    <dgm:pt modelId="{CDF7F68A-7A44-4343-9D15-6C9F7092E1B0}" type="pres">
      <dgm:prSet presAssocID="{8B12D6F6-6F20-4472-83F2-77DED13EE257}" presName="parTx" presStyleLbl="revTx" presStyleIdx="1" presStyleCnt="2">
        <dgm:presLayoutVars>
          <dgm:chMax val="0"/>
          <dgm:chPref val="0"/>
        </dgm:presLayoutVars>
      </dgm:prSet>
      <dgm:spPr/>
    </dgm:pt>
  </dgm:ptLst>
  <dgm:cxnLst>
    <dgm:cxn modelId="{3C3D6B20-85B2-4521-B682-D1BD2DB05661}" type="presOf" srcId="{1D468DF6-8B81-4604-9E0F-CE780BEB78AD}" destId="{E2E7738C-B8A7-4DCD-9DC3-49956EA7F821}" srcOrd="0" destOrd="0" presId="urn:microsoft.com/office/officeart/2018/2/layout/IconVerticalSolidList"/>
    <dgm:cxn modelId="{17E75F29-3AF9-4553-9A7D-F35A05C81F37}" type="presOf" srcId="{BB012EEB-2FC8-4616-9D87-73611940ACEE}" destId="{9C71F3E6-9DCF-4301-A2D8-2F6EF03D44D5}" srcOrd="0" destOrd="0" presId="urn:microsoft.com/office/officeart/2018/2/layout/IconVerticalSolidList"/>
    <dgm:cxn modelId="{DB83F93B-B491-40F4-8ED5-FFF1C7CC22D5}" srcId="{1D468DF6-8B81-4604-9E0F-CE780BEB78AD}" destId="{8B12D6F6-6F20-4472-83F2-77DED13EE257}" srcOrd="1" destOrd="0" parTransId="{9AC50785-8CCA-46A0-9239-50679C94CBE6}" sibTransId="{E5D258D8-0F41-4A21-923B-E51354DC93A8}"/>
    <dgm:cxn modelId="{D307CEA8-E249-4E6C-AAC7-7AA780E3DCDB}" type="presOf" srcId="{8B12D6F6-6F20-4472-83F2-77DED13EE257}" destId="{CDF7F68A-7A44-4343-9D15-6C9F7092E1B0}" srcOrd="0" destOrd="0" presId="urn:microsoft.com/office/officeart/2018/2/layout/IconVerticalSolidList"/>
    <dgm:cxn modelId="{B8C35BDD-CC9D-49DB-A7E7-61604EDBFD5C}" srcId="{1D468DF6-8B81-4604-9E0F-CE780BEB78AD}" destId="{BB012EEB-2FC8-4616-9D87-73611940ACEE}" srcOrd="0" destOrd="0" parTransId="{0B8EBC35-E047-4F46-8D2C-85C17FBDF3E1}" sibTransId="{D3F4295C-DC1A-4904-A2FA-4BA1C06CF8EA}"/>
    <dgm:cxn modelId="{B006EB1A-848F-4A6E-9115-F28BA80BD157}" type="presParOf" srcId="{E2E7738C-B8A7-4DCD-9DC3-49956EA7F821}" destId="{1A19352C-9D2E-4A9D-A5FD-598159CDE2F0}" srcOrd="0" destOrd="0" presId="urn:microsoft.com/office/officeart/2018/2/layout/IconVerticalSolidList"/>
    <dgm:cxn modelId="{09484FD7-5346-4508-95E3-BCFFA25BC1FB}" type="presParOf" srcId="{1A19352C-9D2E-4A9D-A5FD-598159CDE2F0}" destId="{FC98E64C-74A8-43BA-A5AA-04BB84634F51}" srcOrd="0" destOrd="0" presId="urn:microsoft.com/office/officeart/2018/2/layout/IconVerticalSolidList"/>
    <dgm:cxn modelId="{A01F50F5-8549-46CD-BF37-41A7FAE03EC2}" type="presParOf" srcId="{1A19352C-9D2E-4A9D-A5FD-598159CDE2F0}" destId="{76F4946A-7F53-4B1D-AA7B-8CC814D7EFF1}" srcOrd="1" destOrd="0" presId="urn:microsoft.com/office/officeart/2018/2/layout/IconVerticalSolidList"/>
    <dgm:cxn modelId="{57117F02-6ECF-405B-8EE8-CD192948DA95}" type="presParOf" srcId="{1A19352C-9D2E-4A9D-A5FD-598159CDE2F0}" destId="{F1D02F8F-F4C5-41B5-B571-97F85FEB9BFA}" srcOrd="2" destOrd="0" presId="urn:microsoft.com/office/officeart/2018/2/layout/IconVerticalSolidList"/>
    <dgm:cxn modelId="{9DEA3B20-9CC9-4BCD-8DAA-9049BE7AAE4E}" type="presParOf" srcId="{1A19352C-9D2E-4A9D-A5FD-598159CDE2F0}" destId="{9C71F3E6-9DCF-4301-A2D8-2F6EF03D44D5}" srcOrd="3" destOrd="0" presId="urn:microsoft.com/office/officeart/2018/2/layout/IconVerticalSolidList"/>
    <dgm:cxn modelId="{77BCD2BA-EB11-462E-A201-0496C86C0C6E}" type="presParOf" srcId="{E2E7738C-B8A7-4DCD-9DC3-49956EA7F821}" destId="{A4D4DA3F-F53F-4BB3-A7FD-5CA4F73A5767}" srcOrd="1" destOrd="0" presId="urn:microsoft.com/office/officeart/2018/2/layout/IconVerticalSolidList"/>
    <dgm:cxn modelId="{F4A68DFA-4727-4BD2-9BB9-72B6B77AAA83}" type="presParOf" srcId="{E2E7738C-B8A7-4DCD-9DC3-49956EA7F821}" destId="{05231F29-B39D-44B1-8C9E-91E86639784E}" srcOrd="2" destOrd="0" presId="urn:microsoft.com/office/officeart/2018/2/layout/IconVerticalSolidList"/>
    <dgm:cxn modelId="{FD8B96BE-3464-42C0-B046-E16FBAE8BFE6}" type="presParOf" srcId="{05231F29-B39D-44B1-8C9E-91E86639784E}" destId="{03A981DC-7594-43F5-9CE4-EC4FADCFB48B}" srcOrd="0" destOrd="0" presId="urn:microsoft.com/office/officeart/2018/2/layout/IconVerticalSolidList"/>
    <dgm:cxn modelId="{84B1A744-1D16-4986-8E8E-AF3075C7520C}" type="presParOf" srcId="{05231F29-B39D-44B1-8C9E-91E86639784E}" destId="{81C5E2DC-E40C-4092-B551-1D3274FC177A}" srcOrd="1" destOrd="0" presId="urn:microsoft.com/office/officeart/2018/2/layout/IconVerticalSolidList"/>
    <dgm:cxn modelId="{B1009303-3D20-40E5-A965-D1188B4EBCAD}" type="presParOf" srcId="{05231F29-B39D-44B1-8C9E-91E86639784E}" destId="{0C9E3D70-CCA2-431A-A206-D289CE08CD39}" srcOrd="2" destOrd="0" presId="urn:microsoft.com/office/officeart/2018/2/layout/IconVerticalSolidList"/>
    <dgm:cxn modelId="{1A6BA560-B258-4D56-875D-4570546E25CC}" type="presParOf" srcId="{05231F29-B39D-44B1-8C9E-91E86639784E}" destId="{CDF7F68A-7A44-4343-9D15-6C9F7092E1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FDB9ACF-3E92-43E4-AE7F-FCBAE36F73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EA1B04-5104-439C-AACC-8D50FE656828}">
      <dgm:prSet/>
      <dgm:spPr/>
      <dgm:t>
        <a:bodyPr/>
        <a:lstStyle/>
        <a:p>
          <a:pPr>
            <a:lnSpc>
              <a:spcPct val="100000"/>
            </a:lnSpc>
          </a:pPr>
          <a:r>
            <a:rPr lang="en-GB"/>
            <a:t>REST defines a consistent and uniform interface for interactions between clients and servers. </a:t>
          </a:r>
          <a:endParaRPr lang="en-US"/>
        </a:p>
      </dgm:t>
    </dgm:pt>
    <dgm:pt modelId="{2920CD02-99C4-4692-93B4-3CD29F24B669}" type="parTrans" cxnId="{DD6B8F4F-F63B-4827-8BFD-87108D563F2E}">
      <dgm:prSet/>
      <dgm:spPr/>
      <dgm:t>
        <a:bodyPr/>
        <a:lstStyle/>
        <a:p>
          <a:endParaRPr lang="en-US"/>
        </a:p>
      </dgm:t>
    </dgm:pt>
    <dgm:pt modelId="{53EE26A6-2F7B-49F3-A3D4-34EFF62605C2}" type="sibTrans" cxnId="{DD6B8F4F-F63B-4827-8BFD-87108D563F2E}">
      <dgm:prSet/>
      <dgm:spPr/>
      <dgm:t>
        <a:bodyPr/>
        <a:lstStyle/>
        <a:p>
          <a:endParaRPr lang="en-US"/>
        </a:p>
      </dgm:t>
    </dgm:pt>
    <dgm:pt modelId="{128B7806-6FD4-4B6B-979B-2F725018B4D6}">
      <dgm:prSet/>
      <dgm:spPr/>
      <dgm:t>
        <a:bodyPr/>
        <a:lstStyle/>
        <a:p>
          <a:pPr>
            <a:lnSpc>
              <a:spcPct val="100000"/>
            </a:lnSpc>
          </a:pPr>
          <a:r>
            <a:rPr lang="en-GB"/>
            <a:t>For example, the HTTP-based REST APIs make use of the standard HTTP methods (GET, POST, PUT, DELETE, etc.) and the URIs (Uniform Resource Identifiers) to identify resources.</a:t>
          </a:r>
          <a:endParaRPr lang="en-US"/>
        </a:p>
      </dgm:t>
    </dgm:pt>
    <dgm:pt modelId="{F90D05FF-6C8D-42FB-B798-E50295FEDB13}" type="parTrans" cxnId="{426BB4C4-9CBE-4624-8076-6D72387DE5CE}">
      <dgm:prSet/>
      <dgm:spPr/>
      <dgm:t>
        <a:bodyPr/>
        <a:lstStyle/>
        <a:p>
          <a:endParaRPr lang="en-US"/>
        </a:p>
      </dgm:t>
    </dgm:pt>
    <dgm:pt modelId="{DF1EAD5E-C668-4672-B79D-7E8B77B21D76}" type="sibTrans" cxnId="{426BB4C4-9CBE-4624-8076-6D72387DE5CE}">
      <dgm:prSet/>
      <dgm:spPr/>
      <dgm:t>
        <a:bodyPr/>
        <a:lstStyle/>
        <a:p>
          <a:endParaRPr lang="en-US"/>
        </a:p>
      </dgm:t>
    </dgm:pt>
    <dgm:pt modelId="{466D50FF-5702-4536-881F-88F6415AE148}" type="pres">
      <dgm:prSet presAssocID="{1FDB9ACF-3E92-43E4-AE7F-FCBAE36F7368}" presName="root" presStyleCnt="0">
        <dgm:presLayoutVars>
          <dgm:dir/>
          <dgm:resizeHandles val="exact"/>
        </dgm:presLayoutVars>
      </dgm:prSet>
      <dgm:spPr/>
    </dgm:pt>
    <dgm:pt modelId="{B2A08C54-877B-47A2-873E-6FC5AA5CEC1A}" type="pres">
      <dgm:prSet presAssocID="{D1EA1B04-5104-439C-AACC-8D50FE656828}" presName="compNode" presStyleCnt="0"/>
      <dgm:spPr/>
    </dgm:pt>
    <dgm:pt modelId="{2C27EABF-37B3-4A77-B497-3DC645CE6B35}" type="pres">
      <dgm:prSet presAssocID="{D1EA1B04-5104-439C-AACC-8D50FE656828}" presName="bgRect" presStyleLbl="bgShp" presStyleIdx="0" presStyleCnt="2"/>
      <dgm:spPr/>
    </dgm:pt>
    <dgm:pt modelId="{92D717B6-3E52-4CAD-BF80-17A9EFFCEA50}" type="pres">
      <dgm:prSet presAssocID="{D1EA1B04-5104-439C-AACC-8D50FE6568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BDB9A2E1-ECDB-4F53-91CE-F000C94B838F}" type="pres">
      <dgm:prSet presAssocID="{D1EA1B04-5104-439C-AACC-8D50FE656828}" presName="spaceRect" presStyleCnt="0"/>
      <dgm:spPr/>
    </dgm:pt>
    <dgm:pt modelId="{ED2D361D-F620-45BF-9D37-B66A8CD72E37}" type="pres">
      <dgm:prSet presAssocID="{D1EA1B04-5104-439C-AACC-8D50FE656828}" presName="parTx" presStyleLbl="revTx" presStyleIdx="0" presStyleCnt="2">
        <dgm:presLayoutVars>
          <dgm:chMax val="0"/>
          <dgm:chPref val="0"/>
        </dgm:presLayoutVars>
      </dgm:prSet>
      <dgm:spPr/>
    </dgm:pt>
    <dgm:pt modelId="{A42B8442-57BC-4605-A2AD-CB4B43BF13B0}" type="pres">
      <dgm:prSet presAssocID="{53EE26A6-2F7B-49F3-A3D4-34EFF62605C2}" presName="sibTrans" presStyleCnt="0"/>
      <dgm:spPr/>
    </dgm:pt>
    <dgm:pt modelId="{EAD53757-9E8F-4AE3-93B8-50E78EE32247}" type="pres">
      <dgm:prSet presAssocID="{128B7806-6FD4-4B6B-979B-2F725018B4D6}" presName="compNode" presStyleCnt="0"/>
      <dgm:spPr/>
    </dgm:pt>
    <dgm:pt modelId="{803CD507-7C69-4022-8657-ADFB14573532}" type="pres">
      <dgm:prSet presAssocID="{128B7806-6FD4-4B6B-979B-2F725018B4D6}" presName="bgRect" presStyleLbl="bgShp" presStyleIdx="1" presStyleCnt="2"/>
      <dgm:spPr/>
    </dgm:pt>
    <dgm:pt modelId="{E7AB3DBF-6046-43A0-A9D0-69D5F158A56A}" type="pres">
      <dgm:prSet presAssocID="{128B7806-6FD4-4B6B-979B-2F725018B4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27BC4ABB-8D16-4C3A-AE57-B44A67FF5760}" type="pres">
      <dgm:prSet presAssocID="{128B7806-6FD4-4B6B-979B-2F725018B4D6}" presName="spaceRect" presStyleCnt="0"/>
      <dgm:spPr/>
    </dgm:pt>
    <dgm:pt modelId="{C0EA8C93-A9D8-4D2C-B3A4-EE784EFDBA33}" type="pres">
      <dgm:prSet presAssocID="{128B7806-6FD4-4B6B-979B-2F725018B4D6}" presName="parTx" presStyleLbl="revTx" presStyleIdx="1" presStyleCnt="2">
        <dgm:presLayoutVars>
          <dgm:chMax val="0"/>
          <dgm:chPref val="0"/>
        </dgm:presLayoutVars>
      </dgm:prSet>
      <dgm:spPr/>
    </dgm:pt>
  </dgm:ptLst>
  <dgm:cxnLst>
    <dgm:cxn modelId="{FCD86208-83FC-4FD1-B80A-B634E5AD8A96}" type="presOf" srcId="{128B7806-6FD4-4B6B-979B-2F725018B4D6}" destId="{C0EA8C93-A9D8-4D2C-B3A4-EE784EFDBA33}" srcOrd="0" destOrd="0" presId="urn:microsoft.com/office/officeart/2018/2/layout/IconVerticalSolidList"/>
    <dgm:cxn modelId="{DD6B8F4F-F63B-4827-8BFD-87108D563F2E}" srcId="{1FDB9ACF-3E92-43E4-AE7F-FCBAE36F7368}" destId="{D1EA1B04-5104-439C-AACC-8D50FE656828}" srcOrd="0" destOrd="0" parTransId="{2920CD02-99C4-4692-93B4-3CD29F24B669}" sibTransId="{53EE26A6-2F7B-49F3-A3D4-34EFF62605C2}"/>
    <dgm:cxn modelId="{54621094-DA1E-4598-B6D8-9FD8185DB3BA}" type="presOf" srcId="{1FDB9ACF-3E92-43E4-AE7F-FCBAE36F7368}" destId="{466D50FF-5702-4536-881F-88F6415AE148}" srcOrd="0" destOrd="0" presId="urn:microsoft.com/office/officeart/2018/2/layout/IconVerticalSolidList"/>
    <dgm:cxn modelId="{10F3DB9A-D507-49F0-A9CE-E2316A392CD3}" type="presOf" srcId="{D1EA1B04-5104-439C-AACC-8D50FE656828}" destId="{ED2D361D-F620-45BF-9D37-B66A8CD72E37}" srcOrd="0" destOrd="0" presId="urn:microsoft.com/office/officeart/2018/2/layout/IconVerticalSolidList"/>
    <dgm:cxn modelId="{426BB4C4-9CBE-4624-8076-6D72387DE5CE}" srcId="{1FDB9ACF-3E92-43E4-AE7F-FCBAE36F7368}" destId="{128B7806-6FD4-4B6B-979B-2F725018B4D6}" srcOrd="1" destOrd="0" parTransId="{F90D05FF-6C8D-42FB-B798-E50295FEDB13}" sibTransId="{DF1EAD5E-C668-4672-B79D-7E8B77B21D76}"/>
    <dgm:cxn modelId="{BF521725-8F0A-43CF-A1E6-D4AEA5BCC9E9}" type="presParOf" srcId="{466D50FF-5702-4536-881F-88F6415AE148}" destId="{B2A08C54-877B-47A2-873E-6FC5AA5CEC1A}" srcOrd="0" destOrd="0" presId="urn:microsoft.com/office/officeart/2018/2/layout/IconVerticalSolidList"/>
    <dgm:cxn modelId="{CFDBBD78-C23E-4D8C-9B50-E71A827FD816}" type="presParOf" srcId="{B2A08C54-877B-47A2-873E-6FC5AA5CEC1A}" destId="{2C27EABF-37B3-4A77-B497-3DC645CE6B35}" srcOrd="0" destOrd="0" presId="urn:microsoft.com/office/officeart/2018/2/layout/IconVerticalSolidList"/>
    <dgm:cxn modelId="{558562C5-DC70-4BAC-8C4A-C879F587ACA2}" type="presParOf" srcId="{B2A08C54-877B-47A2-873E-6FC5AA5CEC1A}" destId="{92D717B6-3E52-4CAD-BF80-17A9EFFCEA50}" srcOrd="1" destOrd="0" presId="urn:microsoft.com/office/officeart/2018/2/layout/IconVerticalSolidList"/>
    <dgm:cxn modelId="{D7C5930B-5860-4190-B16C-6FD5DD140D9A}" type="presParOf" srcId="{B2A08C54-877B-47A2-873E-6FC5AA5CEC1A}" destId="{BDB9A2E1-ECDB-4F53-91CE-F000C94B838F}" srcOrd="2" destOrd="0" presId="urn:microsoft.com/office/officeart/2018/2/layout/IconVerticalSolidList"/>
    <dgm:cxn modelId="{0342E5DF-15DA-48DA-86DA-97F4C5411C3E}" type="presParOf" srcId="{B2A08C54-877B-47A2-873E-6FC5AA5CEC1A}" destId="{ED2D361D-F620-45BF-9D37-B66A8CD72E37}" srcOrd="3" destOrd="0" presId="urn:microsoft.com/office/officeart/2018/2/layout/IconVerticalSolidList"/>
    <dgm:cxn modelId="{FA66C207-1953-43A5-8857-97F8DB92A992}" type="presParOf" srcId="{466D50FF-5702-4536-881F-88F6415AE148}" destId="{A42B8442-57BC-4605-A2AD-CB4B43BF13B0}" srcOrd="1" destOrd="0" presId="urn:microsoft.com/office/officeart/2018/2/layout/IconVerticalSolidList"/>
    <dgm:cxn modelId="{752C8BEC-5DAD-43C8-8E00-F4F4C62AA0AF}" type="presParOf" srcId="{466D50FF-5702-4536-881F-88F6415AE148}" destId="{EAD53757-9E8F-4AE3-93B8-50E78EE32247}" srcOrd="2" destOrd="0" presId="urn:microsoft.com/office/officeart/2018/2/layout/IconVerticalSolidList"/>
    <dgm:cxn modelId="{153EFF24-B16F-4304-ADA3-231EC1BC0FE8}" type="presParOf" srcId="{EAD53757-9E8F-4AE3-93B8-50E78EE32247}" destId="{803CD507-7C69-4022-8657-ADFB14573532}" srcOrd="0" destOrd="0" presId="urn:microsoft.com/office/officeart/2018/2/layout/IconVerticalSolidList"/>
    <dgm:cxn modelId="{DC791AA5-BD55-44E2-B03B-12B82AA14675}" type="presParOf" srcId="{EAD53757-9E8F-4AE3-93B8-50E78EE32247}" destId="{E7AB3DBF-6046-43A0-A9D0-69D5F158A56A}" srcOrd="1" destOrd="0" presId="urn:microsoft.com/office/officeart/2018/2/layout/IconVerticalSolidList"/>
    <dgm:cxn modelId="{A6E4C1A8-49E1-4742-8EEA-B4D902AEC79F}" type="presParOf" srcId="{EAD53757-9E8F-4AE3-93B8-50E78EE32247}" destId="{27BC4ABB-8D16-4C3A-AE57-B44A67FF5760}" srcOrd="2" destOrd="0" presId="urn:microsoft.com/office/officeart/2018/2/layout/IconVerticalSolidList"/>
    <dgm:cxn modelId="{A7191188-0BCD-49B6-945A-30D537DF99D0}" type="presParOf" srcId="{EAD53757-9E8F-4AE3-93B8-50E78EE32247}" destId="{C0EA8C93-A9D8-4D2C-B3A4-EE784EFDBA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9C459C5-FDE7-4B15-9BB8-278105D47A9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40F1E83-17FB-420B-987B-C923C562D50C}">
      <dgm:prSet/>
      <dgm:spPr/>
      <dgm:t>
        <a:bodyPr/>
        <a:lstStyle/>
        <a:p>
          <a:r>
            <a:rPr lang="en-GB"/>
            <a:t>Lightweight data interchange format.</a:t>
          </a:r>
          <a:endParaRPr lang="en-US"/>
        </a:p>
      </dgm:t>
    </dgm:pt>
    <dgm:pt modelId="{FC185520-8B49-40D2-9F08-7D0CFCCE4E19}" type="parTrans" cxnId="{FB4346EF-3564-4A25-B5D6-8FF0AE3BE2BE}">
      <dgm:prSet/>
      <dgm:spPr/>
      <dgm:t>
        <a:bodyPr/>
        <a:lstStyle/>
        <a:p>
          <a:endParaRPr lang="en-US"/>
        </a:p>
      </dgm:t>
    </dgm:pt>
    <dgm:pt modelId="{4247841E-FADE-43CF-AFD2-6C53BD84C90E}" type="sibTrans" cxnId="{FB4346EF-3564-4A25-B5D6-8FF0AE3BE2BE}">
      <dgm:prSet/>
      <dgm:spPr/>
      <dgm:t>
        <a:bodyPr/>
        <a:lstStyle/>
        <a:p>
          <a:endParaRPr lang="en-US"/>
        </a:p>
      </dgm:t>
    </dgm:pt>
    <dgm:pt modelId="{92097DAB-1FEA-4FB6-8E04-BCBC5187469D}">
      <dgm:prSet/>
      <dgm:spPr/>
      <dgm:t>
        <a:bodyPr/>
        <a:lstStyle/>
        <a:p>
          <a:r>
            <a:rPr lang="en-GB"/>
            <a:t>Enclosed in curly braces {}.</a:t>
          </a:r>
          <a:endParaRPr lang="en-US"/>
        </a:p>
      </dgm:t>
    </dgm:pt>
    <dgm:pt modelId="{E5472EC4-9513-4975-B003-30ECEB854CC8}" type="parTrans" cxnId="{DB4F773E-3701-463A-86DA-DFDA7155EAD5}">
      <dgm:prSet/>
      <dgm:spPr/>
      <dgm:t>
        <a:bodyPr/>
        <a:lstStyle/>
        <a:p>
          <a:endParaRPr lang="en-US"/>
        </a:p>
      </dgm:t>
    </dgm:pt>
    <dgm:pt modelId="{4A50DE90-103F-408E-97BF-8809AC7403B3}" type="sibTrans" cxnId="{DB4F773E-3701-463A-86DA-DFDA7155EAD5}">
      <dgm:prSet/>
      <dgm:spPr/>
      <dgm:t>
        <a:bodyPr/>
        <a:lstStyle/>
        <a:p>
          <a:endParaRPr lang="en-US"/>
        </a:p>
      </dgm:t>
    </dgm:pt>
    <dgm:pt modelId="{ADF179E3-AAF4-447E-A965-23FE0FFB7856}">
      <dgm:prSet/>
      <dgm:spPr/>
      <dgm:t>
        <a:bodyPr/>
        <a:lstStyle/>
        <a:p>
          <a:r>
            <a:rPr lang="en-GB"/>
            <a:t>Consists of key-value pairs.</a:t>
          </a:r>
          <a:endParaRPr lang="en-US"/>
        </a:p>
      </dgm:t>
    </dgm:pt>
    <dgm:pt modelId="{5A78D8F0-F54C-4A98-A9C9-64DF10D5789E}" type="parTrans" cxnId="{26CF7915-6709-4298-8CFC-3D08A7DAEED0}">
      <dgm:prSet/>
      <dgm:spPr/>
      <dgm:t>
        <a:bodyPr/>
        <a:lstStyle/>
        <a:p>
          <a:endParaRPr lang="en-US"/>
        </a:p>
      </dgm:t>
    </dgm:pt>
    <dgm:pt modelId="{7D0043C0-6FCF-47B3-979E-E9C82BA3B716}" type="sibTrans" cxnId="{26CF7915-6709-4298-8CFC-3D08A7DAEED0}">
      <dgm:prSet/>
      <dgm:spPr/>
      <dgm:t>
        <a:bodyPr/>
        <a:lstStyle/>
        <a:p>
          <a:endParaRPr lang="en-US"/>
        </a:p>
      </dgm:t>
    </dgm:pt>
    <dgm:pt modelId="{25585DD8-362B-4551-A5E2-EA9AB0B24870}" type="pres">
      <dgm:prSet presAssocID="{19C459C5-FDE7-4B15-9BB8-278105D47A94}" presName="linear" presStyleCnt="0">
        <dgm:presLayoutVars>
          <dgm:animLvl val="lvl"/>
          <dgm:resizeHandles val="exact"/>
        </dgm:presLayoutVars>
      </dgm:prSet>
      <dgm:spPr/>
    </dgm:pt>
    <dgm:pt modelId="{EDF83BE9-EA5A-4346-B0E0-3FB23AC20572}" type="pres">
      <dgm:prSet presAssocID="{A40F1E83-17FB-420B-987B-C923C562D50C}" presName="parentText" presStyleLbl="node1" presStyleIdx="0" presStyleCnt="3">
        <dgm:presLayoutVars>
          <dgm:chMax val="0"/>
          <dgm:bulletEnabled val="1"/>
        </dgm:presLayoutVars>
      </dgm:prSet>
      <dgm:spPr/>
    </dgm:pt>
    <dgm:pt modelId="{B7ABD222-2005-46B4-A2D6-A60C5F18D74B}" type="pres">
      <dgm:prSet presAssocID="{4247841E-FADE-43CF-AFD2-6C53BD84C90E}" presName="spacer" presStyleCnt="0"/>
      <dgm:spPr/>
    </dgm:pt>
    <dgm:pt modelId="{BBB0F903-EE27-4CEE-90E3-185D1D8210DF}" type="pres">
      <dgm:prSet presAssocID="{92097DAB-1FEA-4FB6-8E04-BCBC5187469D}" presName="parentText" presStyleLbl="node1" presStyleIdx="1" presStyleCnt="3">
        <dgm:presLayoutVars>
          <dgm:chMax val="0"/>
          <dgm:bulletEnabled val="1"/>
        </dgm:presLayoutVars>
      </dgm:prSet>
      <dgm:spPr/>
    </dgm:pt>
    <dgm:pt modelId="{306752F0-955F-4260-81A5-AE8FD9BA08A8}" type="pres">
      <dgm:prSet presAssocID="{4A50DE90-103F-408E-97BF-8809AC7403B3}" presName="spacer" presStyleCnt="0"/>
      <dgm:spPr/>
    </dgm:pt>
    <dgm:pt modelId="{71C66681-02F2-4E7D-BAFC-926E33243A11}" type="pres">
      <dgm:prSet presAssocID="{ADF179E3-AAF4-447E-A965-23FE0FFB7856}" presName="parentText" presStyleLbl="node1" presStyleIdx="2" presStyleCnt="3">
        <dgm:presLayoutVars>
          <dgm:chMax val="0"/>
          <dgm:bulletEnabled val="1"/>
        </dgm:presLayoutVars>
      </dgm:prSet>
      <dgm:spPr/>
    </dgm:pt>
  </dgm:ptLst>
  <dgm:cxnLst>
    <dgm:cxn modelId="{2E63A602-66CB-494F-8BD5-0CE5094DFA56}" type="presOf" srcId="{92097DAB-1FEA-4FB6-8E04-BCBC5187469D}" destId="{BBB0F903-EE27-4CEE-90E3-185D1D8210DF}" srcOrd="0" destOrd="0" presId="urn:microsoft.com/office/officeart/2005/8/layout/vList2"/>
    <dgm:cxn modelId="{DBB92D0F-0A59-499D-87A7-44212952F53A}" type="presOf" srcId="{ADF179E3-AAF4-447E-A965-23FE0FFB7856}" destId="{71C66681-02F2-4E7D-BAFC-926E33243A11}" srcOrd="0" destOrd="0" presId="urn:microsoft.com/office/officeart/2005/8/layout/vList2"/>
    <dgm:cxn modelId="{26CF7915-6709-4298-8CFC-3D08A7DAEED0}" srcId="{19C459C5-FDE7-4B15-9BB8-278105D47A94}" destId="{ADF179E3-AAF4-447E-A965-23FE0FFB7856}" srcOrd="2" destOrd="0" parTransId="{5A78D8F0-F54C-4A98-A9C9-64DF10D5789E}" sibTransId="{7D0043C0-6FCF-47B3-979E-E9C82BA3B716}"/>
    <dgm:cxn modelId="{DB4F773E-3701-463A-86DA-DFDA7155EAD5}" srcId="{19C459C5-FDE7-4B15-9BB8-278105D47A94}" destId="{92097DAB-1FEA-4FB6-8E04-BCBC5187469D}" srcOrd="1" destOrd="0" parTransId="{E5472EC4-9513-4975-B003-30ECEB854CC8}" sibTransId="{4A50DE90-103F-408E-97BF-8809AC7403B3}"/>
    <dgm:cxn modelId="{ED43B144-A739-4572-AE8D-03C961FE36A2}" type="presOf" srcId="{19C459C5-FDE7-4B15-9BB8-278105D47A94}" destId="{25585DD8-362B-4551-A5E2-EA9AB0B24870}" srcOrd="0" destOrd="0" presId="urn:microsoft.com/office/officeart/2005/8/layout/vList2"/>
    <dgm:cxn modelId="{75FF0B49-1F53-46EC-B29E-020486E117A5}" type="presOf" srcId="{A40F1E83-17FB-420B-987B-C923C562D50C}" destId="{EDF83BE9-EA5A-4346-B0E0-3FB23AC20572}" srcOrd="0" destOrd="0" presId="urn:microsoft.com/office/officeart/2005/8/layout/vList2"/>
    <dgm:cxn modelId="{FB4346EF-3564-4A25-B5D6-8FF0AE3BE2BE}" srcId="{19C459C5-FDE7-4B15-9BB8-278105D47A94}" destId="{A40F1E83-17FB-420B-987B-C923C562D50C}" srcOrd="0" destOrd="0" parTransId="{FC185520-8B49-40D2-9F08-7D0CFCCE4E19}" sibTransId="{4247841E-FADE-43CF-AFD2-6C53BD84C90E}"/>
    <dgm:cxn modelId="{CBC13EB9-7BEF-45D6-8EE9-5B0047ABB893}" type="presParOf" srcId="{25585DD8-362B-4551-A5E2-EA9AB0B24870}" destId="{EDF83BE9-EA5A-4346-B0E0-3FB23AC20572}" srcOrd="0" destOrd="0" presId="urn:microsoft.com/office/officeart/2005/8/layout/vList2"/>
    <dgm:cxn modelId="{E74E0278-EEAA-4F1A-8A78-CF288D527970}" type="presParOf" srcId="{25585DD8-362B-4551-A5E2-EA9AB0B24870}" destId="{B7ABD222-2005-46B4-A2D6-A60C5F18D74B}" srcOrd="1" destOrd="0" presId="urn:microsoft.com/office/officeart/2005/8/layout/vList2"/>
    <dgm:cxn modelId="{B960F6F8-22A9-47D3-9C3E-2BA0C072C33A}" type="presParOf" srcId="{25585DD8-362B-4551-A5E2-EA9AB0B24870}" destId="{BBB0F903-EE27-4CEE-90E3-185D1D8210DF}" srcOrd="2" destOrd="0" presId="urn:microsoft.com/office/officeart/2005/8/layout/vList2"/>
    <dgm:cxn modelId="{17C85C4D-5CDA-406F-BDD5-580FEBA75A13}" type="presParOf" srcId="{25585DD8-362B-4551-A5E2-EA9AB0B24870}" destId="{306752F0-955F-4260-81A5-AE8FD9BA08A8}" srcOrd="3" destOrd="0" presId="urn:microsoft.com/office/officeart/2005/8/layout/vList2"/>
    <dgm:cxn modelId="{1FA75FD0-A916-40BA-87A0-7FFCA4F4BF3D}" type="presParOf" srcId="{25585DD8-362B-4551-A5E2-EA9AB0B24870}" destId="{71C66681-02F2-4E7D-BAFC-926E33243A11}"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6B2EB71-DE90-4283-9FA5-BF32873A833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78C939-75EE-4A7A-BB89-AFAB96D5AC6F}">
      <dgm:prSet/>
      <dgm:spPr/>
      <dgm:t>
        <a:bodyPr/>
        <a:lstStyle/>
        <a:p>
          <a:pPr>
            <a:lnSpc>
              <a:spcPct val="100000"/>
            </a:lnSpc>
          </a:pPr>
          <a:r>
            <a:rPr lang="en-GB"/>
            <a:t>What is a monolith: It's like a giant castle where all the parts of your app (booking flights, reserving hotels, managing user accounts) live together inside the same walls.</a:t>
          </a:r>
          <a:endParaRPr lang="en-US"/>
        </a:p>
      </dgm:t>
    </dgm:pt>
    <dgm:pt modelId="{6853DF20-7865-40F1-B054-818D0697E8A8}" type="parTrans" cxnId="{4D16E912-A631-4BA2-8CB1-55CCB79F5C9F}">
      <dgm:prSet/>
      <dgm:spPr/>
      <dgm:t>
        <a:bodyPr/>
        <a:lstStyle/>
        <a:p>
          <a:endParaRPr lang="en-US"/>
        </a:p>
      </dgm:t>
    </dgm:pt>
    <dgm:pt modelId="{57891693-98CC-46D3-9CF2-ABC816FC6FEA}" type="sibTrans" cxnId="{4D16E912-A631-4BA2-8CB1-55CCB79F5C9F}">
      <dgm:prSet/>
      <dgm:spPr/>
      <dgm:t>
        <a:bodyPr/>
        <a:lstStyle/>
        <a:p>
          <a:endParaRPr lang="en-US"/>
        </a:p>
      </dgm:t>
    </dgm:pt>
    <dgm:pt modelId="{6C1D28D9-9941-4669-B631-C9DC6FE69E29}">
      <dgm:prSet/>
      <dgm:spPr/>
      <dgm:t>
        <a:bodyPr/>
        <a:lstStyle/>
        <a:p>
          <a:pPr>
            <a:lnSpc>
              <a:spcPct val="100000"/>
            </a:lnSpc>
          </a:pPr>
          <a:r>
            <a:rPr lang="en-GB"/>
            <a:t>Pros: Can be simpler to start with.</a:t>
          </a:r>
          <a:endParaRPr lang="en-US"/>
        </a:p>
      </dgm:t>
    </dgm:pt>
    <dgm:pt modelId="{66EBA940-9EA8-4C1E-A58D-2C7D00F88A35}" type="parTrans" cxnId="{7DAF134D-DDF5-4503-A4D2-2AEF8C9E3DCF}">
      <dgm:prSet/>
      <dgm:spPr/>
      <dgm:t>
        <a:bodyPr/>
        <a:lstStyle/>
        <a:p>
          <a:endParaRPr lang="en-US"/>
        </a:p>
      </dgm:t>
    </dgm:pt>
    <dgm:pt modelId="{B295D395-1751-447C-9E38-8A6278B350CF}" type="sibTrans" cxnId="{7DAF134D-DDF5-4503-A4D2-2AEF8C9E3DCF}">
      <dgm:prSet/>
      <dgm:spPr/>
      <dgm:t>
        <a:bodyPr/>
        <a:lstStyle/>
        <a:p>
          <a:endParaRPr lang="en-US"/>
        </a:p>
      </dgm:t>
    </dgm:pt>
    <dgm:pt modelId="{C3B95660-B52F-4DF0-A6C0-9BF0A005FC4E}">
      <dgm:prSet/>
      <dgm:spPr/>
      <dgm:t>
        <a:bodyPr/>
        <a:lstStyle/>
        <a:p>
          <a:pPr>
            <a:lnSpc>
              <a:spcPct val="100000"/>
            </a:lnSpc>
          </a:pPr>
          <a:r>
            <a:rPr lang="en-GB"/>
            <a:t>Cons: As your app grows, it can be hard to change or scale one part without affecting everything else.</a:t>
          </a:r>
          <a:endParaRPr lang="en-US"/>
        </a:p>
      </dgm:t>
    </dgm:pt>
    <dgm:pt modelId="{2CAE25FC-0ACE-48FE-B9E7-C33611C5294B}" type="parTrans" cxnId="{4DC9C18F-14F2-49B6-A83A-F2FB5322DA58}">
      <dgm:prSet/>
      <dgm:spPr/>
      <dgm:t>
        <a:bodyPr/>
        <a:lstStyle/>
        <a:p>
          <a:endParaRPr lang="en-US"/>
        </a:p>
      </dgm:t>
    </dgm:pt>
    <dgm:pt modelId="{84B756CB-A061-4471-8890-80DF84BE6191}" type="sibTrans" cxnId="{4DC9C18F-14F2-49B6-A83A-F2FB5322DA58}">
      <dgm:prSet/>
      <dgm:spPr/>
      <dgm:t>
        <a:bodyPr/>
        <a:lstStyle/>
        <a:p>
          <a:endParaRPr lang="en-US"/>
        </a:p>
      </dgm:t>
    </dgm:pt>
    <dgm:pt modelId="{7E237568-9CCC-42E5-BEEC-F7913EC49182}" type="pres">
      <dgm:prSet presAssocID="{B6B2EB71-DE90-4283-9FA5-BF32873A8336}" presName="root" presStyleCnt="0">
        <dgm:presLayoutVars>
          <dgm:dir/>
          <dgm:resizeHandles val="exact"/>
        </dgm:presLayoutVars>
      </dgm:prSet>
      <dgm:spPr/>
    </dgm:pt>
    <dgm:pt modelId="{6F78412B-FC98-4F2A-A48B-07AAEAD110DE}" type="pres">
      <dgm:prSet presAssocID="{A278C939-75EE-4A7A-BB89-AFAB96D5AC6F}" presName="compNode" presStyleCnt="0"/>
      <dgm:spPr/>
    </dgm:pt>
    <dgm:pt modelId="{EC365483-D20C-4B5B-B856-A158701AE77F}" type="pres">
      <dgm:prSet presAssocID="{A278C939-75EE-4A7A-BB89-AFAB96D5AC6F}" presName="bgRect" presStyleLbl="bgShp" presStyleIdx="0" presStyleCnt="3"/>
      <dgm:spPr/>
    </dgm:pt>
    <dgm:pt modelId="{B2610126-E855-4AFC-AA51-1B464D4F57FA}" type="pres">
      <dgm:prSet presAssocID="{A278C939-75EE-4A7A-BB89-AFAB96D5AC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stle scene"/>
        </a:ext>
      </dgm:extLst>
    </dgm:pt>
    <dgm:pt modelId="{580F9BE8-6039-49D9-BAC4-E3D587571C05}" type="pres">
      <dgm:prSet presAssocID="{A278C939-75EE-4A7A-BB89-AFAB96D5AC6F}" presName="spaceRect" presStyleCnt="0"/>
      <dgm:spPr/>
    </dgm:pt>
    <dgm:pt modelId="{57BD50AF-EB3A-4827-82F8-16E924A5390B}" type="pres">
      <dgm:prSet presAssocID="{A278C939-75EE-4A7A-BB89-AFAB96D5AC6F}" presName="parTx" presStyleLbl="revTx" presStyleIdx="0" presStyleCnt="3">
        <dgm:presLayoutVars>
          <dgm:chMax val="0"/>
          <dgm:chPref val="0"/>
        </dgm:presLayoutVars>
      </dgm:prSet>
      <dgm:spPr/>
    </dgm:pt>
    <dgm:pt modelId="{DF474F6E-BA57-4A57-95F6-47A4A31F661C}" type="pres">
      <dgm:prSet presAssocID="{57891693-98CC-46D3-9CF2-ABC816FC6FEA}" presName="sibTrans" presStyleCnt="0"/>
      <dgm:spPr/>
    </dgm:pt>
    <dgm:pt modelId="{136F2E4F-3BE9-4FF8-A9B4-FA366CE0C6A9}" type="pres">
      <dgm:prSet presAssocID="{6C1D28D9-9941-4669-B631-C9DC6FE69E29}" presName="compNode" presStyleCnt="0"/>
      <dgm:spPr/>
    </dgm:pt>
    <dgm:pt modelId="{A231C53C-64EF-4389-B574-EC7477DFCAFA}" type="pres">
      <dgm:prSet presAssocID="{6C1D28D9-9941-4669-B631-C9DC6FE69E29}" presName="bgRect" presStyleLbl="bgShp" presStyleIdx="1" presStyleCnt="3"/>
      <dgm:spPr/>
    </dgm:pt>
    <dgm:pt modelId="{52A92AA8-920B-4242-9F7B-31FE64D7FCF7}" type="pres">
      <dgm:prSet presAssocID="{6C1D28D9-9941-4669-B631-C9DC6FE69E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terodactyl"/>
        </a:ext>
      </dgm:extLst>
    </dgm:pt>
    <dgm:pt modelId="{82B19653-5E98-4606-84D2-18370A9027FA}" type="pres">
      <dgm:prSet presAssocID="{6C1D28D9-9941-4669-B631-C9DC6FE69E29}" presName="spaceRect" presStyleCnt="0"/>
      <dgm:spPr/>
    </dgm:pt>
    <dgm:pt modelId="{C94780AA-DC6B-49A1-9DE1-63D3D4DAF4D0}" type="pres">
      <dgm:prSet presAssocID="{6C1D28D9-9941-4669-B631-C9DC6FE69E29}" presName="parTx" presStyleLbl="revTx" presStyleIdx="1" presStyleCnt="3">
        <dgm:presLayoutVars>
          <dgm:chMax val="0"/>
          <dgm:chPref val="0"/>
        </dgm:presLayoutVars>
      </dgm:prSet>
      <dgm:spPr/>
    </dgm:pt>
    <dgm:pt modelId="{FED80073-D53F-490A-B8C9-BB34FC7DE81D}" type="pres">
      <dgm:prSet presAssocID="{B295D395-1751-447C-9E38-8A6278B350CF}" presName="sibTrans" presStyleCnt="0"/>
      <dgm:spPr/>
    </dgm:pt>
    <dgm:pt modelId="{C1E03F6C-0252-4708-8345-9B4152926EC8}" type="pres">
      <dgm:prSet presAssocID="{C3B95660-B52F-4DF0-A6C0-9BF0A005FC4E}" presName="compNode" presStyleCnt="0"/>
      <dgm:spPr/>
    </dgm:pt>
    <dgm:pt modelId="{A87FF546-7FE3-4A59-AAD7-5B631EA4DDB1}" type="pres">
      <dgm:prSet presAssocID="{C3B95660-B52F-4DF0-A6C0-9BF0A005FC4E}" presName="bgRect" presStyleLbl="bgShp" presStyleIdx="2" presStyleCnt="3"/>
      <dgm:spPr/>
    </dgm:pt>
    <dgm:pt modelId="{B2F6912B-B67C-41B9-AC31-CB2F25437380}" type="pres">
      <dgm:prSet presAssocID="{C3B95660-B52F-4DF0-A6C0-9BF0A005FC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628A0C72-7402-4C81-9A68-AF54C9DDD9B7}" type="pres">
      <dgm:prSet presAssocID="{C3B95660-B52F-4DF0-A6C0-9BF0A005FC4E}" presName="spaceRect" presStyleCnt="0"/>
      <dgm:spPr/>
    </dgm:pt>
    <dgm:pt modelId="{DBC126A4-C169-417E-BB3F-6F5E13B90DCE}" type="pres">
      <dgm:prSet presAssocID="{C3B95660-B52F-4DF0-A6C0-9BF0A005FC4E}" presName="parTx" presStyleLbl="revTx" presStyleIdx="2" presStyleCnt="3">
        <dgm:presLayoutVars>
          <dgm:chMax val="0"/>
          <dgm:chPref val="0"/>
        </dgm:presLayoutVars>
      </dgm:prSet>
      <dgm:spPr/>
    </dgm:pt>
  </dgm:ptLst>
  <dgm:cxnLst>
    <dgm:cxn modelId="{4D16E912-A631-4BA2-8CB1-55CCB79F5C9F}" srcId="{B6B2EB71-DE90-4283-9FA5-BF32873A8336}" destId="{A278C939-75EE-4A7A-BB89-AFAB96D5AC6F}" srcOrd="0" destOrd="0" parTransId="{6853DF20-7865-40F1-B054-818D0697E8A8}" sibTransId="{57891693-98CC-46D3-9CF2-ABC816FC6FEA}"/>
    <dgm:cxn modelId="{7DAF134D-DDF5-4503-A4D2-2AEF8C9E3DCF}" srcId="{B6B2EB71-DE90-4283-9FA5-BF32873A8336}" destId="{6C1D28D9-9941-4669-B631-C9DC6FE69E29}" srcOrd="1" destOrd="0" parTransId="{66EBA940-9EA8-4C1E-A58D-2C7D00F88A35}" sibTransId="{B295D395-1751-447C-9E38-8A6278B350CF}"/>
    <dgm:cxn modelId="{C47FE082-0EFF-428F-8DC2-D534D89B7C05}" type="presOf" srcId="{C3B95660-B52F-4DF0-A6C0-9BF0A005FC4E}" destId="{DBC126A4-C169-417E-BB3F-6F5E13B90DCE}" srcOrd="0" destOrd="0" presId="urn:microsoft.com/office/officeart/2018/2/layout/IconVerticalSolidList"/>
    <dgm:cxn modelId="{4DC9C18F-14F2-49B6-A83A-F2FB5322DA58}" srcId="{B6B2EB71-DE90-4283-9FA5-BF32873A8336}" destId="{C3B95660-B52F-4DF0-A6C0-9BF0A005FC4E}" srcOrd="2" destOrd="0" parTransId="{2CAE25FC-0ACE-48FE-B9E7-C33611C5294B}" sibTransId="{84B756CB-A061-4471-8890-80DF84BE6191}"/>
    <dgm:cxn modelId="{D664E0A3-5B8F-4183-9A4A-02B5B46F175C}" type="presOf" srcId="{B6B2EB71-DE90-4283-9FA5-BF32873A8336}" destId="{7E237568-9CCC-42E5-BEEC-F7913EC49182}" srcOrd="0" destOrd="0" presId="urn:microsoft.com/office/officeart/2018/2/layout/IconVerticalSolidList"/>
    <dgm:cxn modelId="{9D9340E7-8B27-42BE-A0A5-9F48F8D782DD}" type="presOf" srcId="{6C1D28D9-9941-4669-B631-C9DC6FE69E29}" destId="{C94780AA-DC6B-49A1-9DE1-63D3D4DAF4D0}" srcOrd="0" destOrd="0" presId="urn:microsoft.com/office/officeart/2018/2/layout/IconVerticalSolidList"/>
    <dgm:cxn modelId="{0D4D8FF7-D666-42AC-93E7-8ACC34A27B1D}" type="presOf" srcId="{A278C939-75EE-4A7A-BB89-AFAB96D5AC6F}" destId="{57BD50AF-EB3A-4827-82F8-16E924A5390B}" srcOrd="0" destOrd="0" presId="urn:microsoft.com/office/officeart/2018/2/layout/IconVerticalSolidList"/>
    <dgm:cxn modelId="{DF1ADED7-EE23-4911-8527-419F7475D4BA}" type="presParOf" srcId="{7E237568-9CCC-42E5-BEEC-F7913EC49182}" destId="{6F78412B-FC98-4F2A-A48B-07AAEAD110DE}" srcOrd="0" destOrd="0" presId="urn:microsoft.com/office/officeart/2018/2/layout/IconVerticalSolidList"/>
    <dgm:cxn modelId="{F7437E72-8DE3-4F9D-B5F8-515F8CEFB53D}" type="presParOf" srcId="{6F78412B-FC98-4F2A-A48B-07AAEAD110DE}" destId="{EC365483-D20C-4B5B-B856-A158701AE77F}" srcOrd="0" destOrd="0" presId="urn:microsoft.com/office/officeart/2018/2/layout/IconVerticalSolidList"/>
    <dgm:cxn modelId="{C680403A-C864-4935-9EE5-07830C519169}" type="presParOf" srcId="{6F78412B-FC98-4F2A-A48B-07AAEAD110DE}" destId="{B2610126-E855-4AFC-AA51-1B464D4F57FA}" srcOrd="1" destOrd="0" presId="urn:microsoft.com/office/officeart/2018/2/layout/IconVerticalSolidList"/>
    <dgm:cxn modelId="{62D4C50F-1023-49FA-BE4B-44FE100EA042}" type="presParOf" srcId="{6F78412B-FC98-4F2A-A48B-07AAEAD110DE}" destId="{580F9BE8-6039-49D9-BAC4-E3D587571C05}" srcOrd="2" destOrd="0" presId="urn:microsoft.com/office/officeart/2018/2/layout/IconVerticalSolidList"/>
    <dgm:cxn modelId="{50A95AF6-7009-4377-83E2-4B9C6F0830D5}" type="presParOf" srcId="{6F78412B-FC98-4F2A-A48B-07AAEAD110DE}" destId="{57BD50AF-EB3A-4827-82F8-16E924A5390B}" srcOrd="3" destOrd="0" presId="urn:microsoft.com/office/officeart/2018/2/layout/IconVerticalSolidList"/>
    <dgm:cxn modelId="{A2D189AB-D9EB-434A-84FD-A20C8643D5C7}" type="presParOf" srcId="{7E237568-9CCC-42E5-BEEC-F7913EC49182}" destId="{DF474F6E-BA57-4A57-95F6-47A4A31F661C}" srcOrd="1" destOrd="0" presId="urn:microsoft.com/office/officeart/2018/2/layout/IconVerticalSolidList"/>
    <dgm:cxn modelId="{64022BE4-4349-45B2-8C54-303FAEE78B57}" type="presParOf" srcId="{7E237568-9CCC-42E5-BEEC-F7913EC49182}" destId="{136F2E4F-3BE9-4FF8-A9B4-FA366CE0C6A9}" srcOrd="2" destOrd="0" presId="urn:microsoft.com/office/officeart/2018/2/layout/IconVerticalSolidList"/>
    <dgm:cxn modelId="{57E3AAC1-FF07-48E5-9C5B-BB62CC8F6801}" type="presParOf" srcId="{136F2E4F-3BE9-4FF8-A9B4-FA366CE0C6A9}" destId="{A231C53C-64EF-4389-B574-EC7477DFCAFA}" srcOrd="0" destOrd="0" presId="urn:microsoft.com/office/officeart/2018/2/layout/IconVerticalSolidList"/>
    <dgm:cxn modelId="{7B8CF809-172A-41B2-B809-9CC09F63443C}" type="presParOf" srcId="{136F2E4F-3BE9-4FF8-A9B4-FA366CE0C6A9}" destId="{52A92AA8-920B-4242-9F7B-31FE64D7FCF7}" srcOrd="1" destOrd="0" presId="urn:microsoft.com/office/officeart/2018/2/layout/IconVerticalSolidList"/>
    <dgm:cxn modelId="{1D7B3E79-C790-4A09-A0D8-7DD41C0DEBD8}" type="presParOf" srcId="{136F2E4F-3BE9-4FF8-A9B4-FA366CE0C6A9}" destId="{82B19653-5E98-4606-84D2-18370A9027FA}" srcOrd="2" destOrd="0" presId="urn:microsoft.com/office/officeart/2018/2/layout/IconVerticalSolidList"/>
    <dgm:cxn modelId="{9275D390-D1A0-4EE2-A388-74706A21407D}" type="presParOf" srcId="{136F2E4F-3BE9-4FF8-A9B4-FA366CE0C6A9}" destId="{C94780AA-DC6B-49A1-9DE1-63D3D4DAF4D0}" srcOrd="3" destOrd="0" presId="urn:microsoft.com/office/officeart/2018/2/layout/IconVerticalSolidList"/>
    <dgm:cxn modelId="{6E5996A7-5D05-420D-AA7F-DD484A220F5B}" type="presParOf" srcId="{7E237568-9CCC-42E5-BEEC-F7913EC49182}" destId="{FED80073-D53F-490A-B8C9-BB34FC7DE81D}" srcOrd="3" destOrd="0" presId="urn:microsoft.com/office/officeart/2018/2/layout/IconVerticalSolidList"/>
    <dgm:cxn modelId="{5C9C031E-30E6-4956-AA42-A3081F320AB9}" type="presParOf" srcId="{7E237568-9CCC-42E5-BEEC-F7913EC49182}" destId="{C1E03F6C-0252-4708-8345-9B4152926EC8}" srcOrd="4" destOrd="0" presId="urn:microsoft.com/office/officeart/2018/2/layout/IconVerticalSolidList"/>
    <dgm:cxn modelId="{B4C5D4A1-AFC5-4921-B235-EBD0B0301FE3}" type="presParOf" srcId="{C1E03F6C-0252-4708-8345-9B4152926EC8}" destId="{A87FF546-7FE3-4A59-AAD7-5B631EA4DDB1}" srcOrd="0" destOrd="0" presId="urn:microsoft.com/office/officeart/2018/2/layout/IconVerticalSolidList"/>
    <dgm:cxn modelId="{482C695E-3AF0-4CE5-AB4C-9536CBA8869B}" type="presParOf" srcId="{C1E03F6C-0252-4708-8345-9B4152926EC8}" destId="{B2F6912B-B67C-41B9-AC31-CB2F25437380}" srcOrd="1" destOrd="0" presId="urn:microsoft.com/office/officeart/2018/2/layout/IconVerticalSolidList"/>
    <dgm:cxn modelId="{C9881609-CBE9-4C80-8363-07E5897B33C1}" type="presParOf" srcId="{C1E03F6C-0252-4708-8345-9B4152926EC8}" destId="{628A0C72-7402-4C81-9A68-AF54C9DDD9B7}" srcOrd="2" destOrd="0" presId="urn:microsoft.com/office/officeart/2018/2/layout/IconVerticalSolidList"/>
    <dgm:cxn modelId="{90EBB385-6E43-459E-BFBF-A521DE00379E}" type="presParOf" srcId="{C1E03F6C-0252-4708-8345-9B4152926EC8}" destId="{DBC126A4-C169-417E-BB3F-6F5E13B90D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063ACDC-D8A1-4DF1-A3D0-C994E3AD38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B588DD-CB0A-4D49-B7D8-007973DC736E}">
      <dgm:prSet/>
      <dgm:spPr/>
      <dgm:t>
        <a:bodyPr/>
        <a:lstStyle/>
        <a:p>
          <a:pPr algn="ctr"/>
          <a:r>
            <a:rPr lang="en-GB" b="1" dirty="0">
              <a:solidFill>
                <a:srgbClr val="92D050"/>
              </a:solidFill>
            </a:rPr>
            <a:t>What does our travel app need to do? Let's list the features:</a:t>
          </a:r>
          <a:endParaRPr lang="en-US" b="1" dirty="0">
            <a:solidFill>
              <a:srgbClr val="92D050"/>
            </a:solidFill>
          </a:endParaRPr>
        </a:p>
      </dgm:t>
    </dgm:pt>
    <dgm:pt modelId="{245FB7D6-A386-40E3-A36E-1D087B3E122E}" type="parTrans" cxnId="{F17BF0DF-A769-456F-95C9-78A8E14355DE}">
      <dgm:prSet/>
      <dgm:spPr/>
      <dgm:t>
        <a:bodyPr/>
        <a:lstStyle/>
        <a:p>
          <a:endParaRPr lang="en-US"/>
        </a:p>
      </dgm:t>
    </dgm:pt>
    <dgm:pt modelId="{E9F344E3-667C-48FF-A69E-B5679F7A893B}" type="sibTrans" cxnId="{F17BF0DF-A769-456F-95C9-78A8E14355DE}">
      <dgm:prSet/>
      <dgm:spPr/>
      <dgm:t>
        <a:bodyPr/>
        <a:lstStyle/>
        <a:p>
          <a:endParaRPr lang="en-US"/>
        </a:p>
      </dgm:t>
    </dgm:pt>
    <dgm:pt modelId="{710EDE20-0FC7-4267-A3D1-1C935C80BC4C}">
      <dgm:prSet/>
      <dgm:spPr/>
      <dgm:t>
        <a:bodyPr/>
        <a:lstStyle/>
        <a:p>
          <a:r>
            <a:rPr lang="en-GB" dirty="0"/>
            <a:t>Search for flights (destination, dates, etc.)</a:t>
          </a:r>
          <a:endParaRPr lang="en-US" dirty="0"/>
        </a:p>
      </dgm:t>
    </dgm:pt>
    <dgm:pt modelId="{730001BC-DB69-42C8-B07D-8D3541E7C695}" type="parTrans" cxnId="{B380CB46-EBF6-4315-BA44-86C4B30FF3FF}">
      <dgm:prSet/>
      <dgm:spPr/>
      <dgm:t>
        <a:bodyPr/>
        <a:lstStyle/>
        <a:p>
          <a:endParaRPr lang="en-US"/>
        </a:p>
      </dgm:t>
    </dgm:pt>
    <dgm:pt modelId="{2409ECD6-2C22-4605-83CC-199B54E3DD4C}" type="sibTrans" cxnId="{B380CB46-EBF6-4315-BA44-86C4B30FF3FF}">
      <dgm:prSet/>
      <dgm:spPr/>
      <dgm:t>
        <a:bodyPr/>
        <a:lstStyle/>
        <a:p>
          <a:endParaRPr lang="en-US"/>
        </a:p>
      </dgm:t>
    </dgm:pt>
    <dgm:pt modelId="{A39078B6-8F84-42EC-B85E-CC239D299A40}">
      <dgm:prSet/>
      <dgm:spPr/>
      <dgm:t>
        <a:bodyPr/>
        <a:lstStyle/>
        <a:p>
          <a:r>
            <a:rPr lang="en-GB" dirty="0"/>
            <a:t>View flight options and prices</a:t>
          </a:r>
          <a:endParaRPr lang="en-US" dirty="0"/>
        </a:p>
      </dgm:t>
    </dgm:pt>
    <dgm:pt modelId="{D178C02B-83A9-474A-9393-D3931D4444AF}" type="parTrans" cxnId="{BFFC3D33-7545-4C9A-BB02-5822521F60B4}">
      <dgm:prSet/>
      <dgm:spPr/>
      <dgm:t>
        <a:bodyPr/>
        <a:lstStyle/>
        <a:p>
          <a:endParaRPr lang="en-US"/>
        </a:p>
      </dgm:t>
    </dgm:pt>
    <dgm:pt modelId="{69282FBB-6F2E-4BE8-9A72-77CC68D48E85}" type="sibTrans" cxnId="{BFFC3D33-7545-4C9A-BB02-5822521F60B4}">
      <dgm:prSet/>
      <dgm:spPr/>
      <dgm:t>
        <a:bodyPr/>
        <a:lstStyle/>
        <a:p>
          <a:endParaRPr lang="en-US"/>
        </a:p>
      </dgm:t>
    </dgm:pt>
    <dgm:pt modelId="{4EA402A5-5AB8-4243-A316-1584DA401D8D}">
      <dgm:prSet/>
      <dgm:spPr/>
      <dgm:t>
        <a:bodyPr/>
        <a:lstStyle/>
        <a:p>
          <a:r>
            <a:rPr lang="en-GB" dirty="0"/>
            <a:t>Book flights</a:t>
          </a:r>
          <a:endParaRPr lang="en-US" dirty="0"/>
        </a:p>
      </dgm:t>
    </dgm:pt>
    <dgm:pt modelId="{861C9C67-F35C-48F3-81A4-798A9E307B40}" type="parTrans" cxnId="{74A5B411-1C0D-4C57-9C37-CC9019E73AA9}">
      <dgm:prSet/>
      <dgm:spPr/>
      <dgm:t>
        <a:bodyPr/>
        <a:lstStyle/>
        <a:p>
          <a:endParaRPr lang="en-US"/>
        </a:p>
      </dgm:t>
    </dgm:pt>
    <dgm:pt modelId="{0A32486A-465B-4272-B975-365A05605ECA}" type="sibTrans" cxnId="{74A5B411-1C0D-4C57-9C37-CC9019E73AA9}">
      <dgm:prSet/>
      <dgm:spPr/>
      <dgm:t>
        <a:bodyPr/>
        <a:lstStyle/>
        <a:p>
          <a:endParaRPr lang="en-US"/>
        </a:p>
      </dgm:t>
    </dgm:pt>
    <dgm:pt modelId="{0A656076-FB64-4579-B208-A6A225F37629}">
      <dgm:prSet/>
      <dgm:spPr/>
      <dgm:t>
        <a:bodyPr/>
        <a:lstStyle/>
        <a:p>
          <a:r>
            <a:rPr lang="en-GB" dirty="0"/>
            <a:t>Search for hotels</a:t>
          </a:r>
          <a:endParaRPr lang="en-US" dirty="0"/>
        </a:p>
      </dgm:t>
    </dgm:pt>
    <dgm:pt modelId="{2DA0B478-650A-4B24-A539-33F145E53DC2}" type="parTrans" cxnId="{8857CA2B-4C11-4B32-B48C-4FBC2134BB27}">
      <dgm:prSet/>
      <dgm:spPr/>
      <dgm:t>
        <a:bodyPr/>
        <a:lstStyle/>
        <a:p>
          <a:endParaRPr lang="en-US"/>
        </a:p>
      </dgm:t>
    </dgm:pt>
    <dgm:pt modelId="{0E697063-A3EF-45E2-9EF8-EE06DE4E8471}" type="sibTrans" cxnId="{8857CA2B-4C11-4B32-B48C-4FBC2134BB27}">
      <dgm:prSet/>
      <dgm:spPr/>
      <dgm:t>
        <a:bodyPr/>
        <a:lstStyle/>
        <a:p>
          <a:endParaRPr lang="en-US"/>
        </a:p>
      </dgm:t>
    </dgm:pt>
    <dgm:pt modelId="{0A148DE1-B9AB-4614-9B70-FA5B0ECCE599}">
      <dgm:prSet/>
      <dgm:spPr/>
      <dgm:t>
        <a:bodyPr/>
        <a:lstStyle/>
        <a:p>
          <a:r>
            <a:rPr lang="en-GB" dirty="0"/>
            <a:t>Book hotels</a:t>
          </a:r>
          <a:endParaRPr lang="en-US" dirty="0"/>
        </a:p>
      </dgm:t>
    </dgm:pt>
    <dgm:pt modelId="{346CB467-BAD0-4CC2-9958-67F46D1E537E}" type="parTrans" cxnId="{379D22C0-21DD-4E7E-AB98-574505E9D6A7}">
      <dgm:prSet/>
      <dgm:spPr/>
      <dgm:t>
        <a:bodyPr/>
        <a:lstStyle/>
        <a:p>
          <a:endParaRPr lang="en-US"/>
        </a:p>
      </dgm:t>
    </dgm:pt>
    <dgm:pt modelId="{607A5FC1-CA7E-4320-81E0-AD9AB19DE6B8}" type="sibTrans" cxnId="{379D22C0-21DD-4E7E-AB98-574505E9D6A7}">
      <dgm:prSet/>
      <dgm:spPr/>
      <dgm:t>
        <a:bodyPr/>
        <a:lstStyle/>
        <a:p>
          <a:endParaRPr lang="en-US"/>
        </a:p>
      </dgm:t>
    </dgm:pt>
    <dgm:pt modelId="{967A82DB-5426-4203-97E0-52C3667561D9}">
      <dgm:prSet/>
      <dgm:spPr/>
      <dgm:t>
        <a:bodyPr/>
        <a:lstStyle/>
        <a:p>
          <a:r>
            <a:rPr lang="en-GB" dirty="0"/>
            <a:t>Manage user accounts (login, profiles, trip history)</a:t>
          </a:r>
          <a:endParaRPr lang="en-US" dirty="0"/>
        </a:p>
      </dgm:t>
    </dgm:pt>
    <dgm:pt modelId="{2D855BFB-AAA4-4BF0-917F-4362539B71ED}" type="parTrans" cxnId="{77BE4E9C-34AA-4AF5-9E79-C20E170AC8D8}">
      <dgm:prSet/>
      <dgm:spPr/>
      <dgm:t>
        <a:bodyPr/>
        <a:lstStyle/>
        <a:p>
          <a:endParaRPr lang="en-US"/>
        </a:p>
      </dgm:t>
    </dgm:pt>
    <dgm:pt modelId="{F8058D54-BB8B-46AA-86EC-A5B4105D02CC}" type="sibTrans" cxnId="{77BE4E9C-34AA-4AF5-9E79-C20E170AC8D8}">
      <dgm:prSet/>
      <dgm:spPr/>
      <dgm:t>
        <a:bodyPr/>
        <a:lstStyle/>
        <a:p>
          <a:endParaRPr lang="en-US"/>
        </a:p>
      </dgm:t>
    </dgm:pt>
    <dgm:pt modelId="{EAA0F742-CF68-49AC-90E6-F7FDE394F717}" type="pres">
      <dgm:prSet presAssocID="{6063ACDC-D8A1-4DF1-A3D0-C994E3AD38EE}" presName="linear" presStyleCnt="0">
        <dgm:presLayoutVars>
          <dgm:animLvl val="lvl"/>
          <dgm:resizeHandles val="exact"/>
        </dgm:presLayoutVars>
      </dgm:prSet>
      <dgm:spPr/>
    </dgm:pt>
    <dgm:pt modelId="{90439245-E3B1-4A7D-B9ED-BA87DA80D40D}" type="pres">
      <dgm:prSet presAssocID="{D8B588DD-CB0A-4D49-B7D8-007973DC736E}" presName="parentText" presStyleLbl="node1" presStyleIdx="0" presStyleCnt="7">
        <dgm:presLayoutVars>
          <dgm:chMax val="0"/>
          <dgm:bulletEnabled val="1"/>
        </dgm:presLayoutVars>
      </dgm:prSet>
      <dgm:spPr/>
    </dgm:pt>
    <dgm:pt modelId="{B72BC649-1E6E-4E80-82B2-33005F4ED25F}" type="pres">
      <dgm:prSet presAssocID="{E9F344E3-667C-48FF-A69E-B5679F7A893B}" presName="spacer" presStyleCnt="0"/>
      <dgm:spPr/>
    </dgm:pt>
    <dgm:pt modelId="{0ADE9750-1E37-455B-A057-2B16DE38DFDD}" type="pres">
      <dgm:prSet presAssocID="{710EDE20-0FC7-4267-A3D1-1C935C80BC4C}" presName="parentText" presStyleLbl="node1" presStyleIdx="1" presStyleCnt="7">
        <dgm:presLayoutVars>
          <dgm:chMax val="0"/>
          <dgm:bulletEnabled val="1"/>
        </dgm:presLayoutVars>
      </dgm:prSet>
      <dgm:spPr/>
    </dgm:pt>
    <dgm:pt modelId="{15C8800D-7AD2-4B1F-95BB-2FA74E78EAF6}" type="pres">
      <dgm:prSet presAssocID="{2409ECD6-2C22-4605-83CC-199B54E3DD4C}" presName="spacer" presStyleCnt="0"/>
      <dgm:spPr/>
    </dgm:pt>
    <dgm:pt modelId="{1A6BFEB4-704C-4FC2-9A44-166E2DB0DBED}" type="pres">
      <dgm:prSet presAssocID="{A39078B6-8F84-42EC-B85E-CC239D299A40}" presName="parentText" presStyleLbl="node1" presStyleIdx="2" presStyleCnt="7">
        <dgm:presLayoutVars>
          <dgm:chMax val="0"/>
          <dgm:bulletEnabled val="1"/>
        </dgm:presLayoutVars>
      </dgm:prSet>
      <dgm:spPr/>
    </dgm:pt>
    <dgm:pt modelId="{8DF6C913-63DB-4AC5-BCF3-FFDBF34F831E}" type="pres">
      <dgm:prSet presAssocID="{69282FBB-6F2E-4BE8-9A72-77CC68D48E85}" presName="spacer" presStyleCnt="0"/>
      <dgm:spPr/>
    </dgm:pt>
    <dgm:pt modelId="{4529BD41-1EA6-44DD-8CA4-AFA93D1EC712}" type="pres">
      <dgm:prSet presAssocID="{4EA402A5-5AB8-4243-A316-1584DA401D8D}" presName="parentText" presStyleLbl="node1" presStyleIdx="3" presStyleCnt="7">
        <dgm:presLayoutVars>
          <dgm:chMax val="0"/>
          <dgm:bulletEnabled val="1"/>
        </dgm:presLayoutVars>
      </dgm:prSet>
      <dgm:spPr/>
    </dgm:pt>
    <dgm:pt modelId="{C56C4588-2889-4E6C-9546-9EF3674CBBDA}" type="pres">
      <dgm:prSet presAssocID="{0A32486A-465B-4272-B975-365A05605ECA}" presName="spacer" presStyleCnt="0"/>
      <dgm:spPr/>
    </dgm:pt>
    <dgm:pt modelId="{BD59497C-FA3F-4515-B3EA-37FA6AA401D9}" type="pres">
      <dgm:prSet presAssocID="{0A656076-FB64-4579-B208-A6A225F37629}" presName="parentText" presStyleLbl="node1" presStyleIdx="4" presStyleCnt="7">
        <dgm:presLayoutVars>
          <dgm:chMax val="0"/>
          <dgm:bulletEnabled val="1"/>
        </dgm:presLayoutVars>
      </dgm:prSet>
      <dgm:spPr/>
    </dgm:pt>
    <dgm:pt modelId="{930ABCCE-E3B4-41A7-99CB-ADD751AC78BC}" type="pres">
      <dgm:prSet presAssocID="{0E697063-A3EF-45E2-9EF8-EE06DE4E8471}" presName="spacer" presStyleCnt="0"/>
      <dgm:spPr/>
    </dgm:pt>
    <dgm:pt modelId="{270D2DDD-F372-4394-8EA8-7C9BCC789C82}" type="pres">
      <dgm:prSet presAssocID="{0A148DE1-B9AB-4614-9B70-FA5B0ECCE599}" presName="parentText" presStyleLbl="node1" presStyleIdx="5" presStyleCnt="7">
        <dgm:presLayoutVars>
          <dgm:chMax val="0"/>
          <dgm:bulletEnabled val="1"/>
        </dgm:presLayoutVars>
      </dgm:prSet>
      <dgm:spPr/>
    </dgm:pt>
    <dgm:pt modelId="{129863D4-9F6D-44CA-94DE-188A4861CB57}" type="pres">
      <dgm:prSet presAssocID="{607A5FC1-CA7E-4320-81E0-AD9AB19DE6B8}" presName="spacer" presStyleCnt="0"/>
      <dgm:spPr/>
    </dgm:pt>
    <dgm:pt modelId="{9468C31E-CFFD-4F5D-A97A-CC8F15BDF0AA}" type="pres">
      <dgm:prSet presAssocID="{967A82DB-5426-4203-97E0-52C3667561D9}" presName="parentText" presStyleLbl="node1" presStyleIdx="6" presStyleCnt="7">
        <dgm:presLayoutVars>
          <dgm:chMax val="0"/>
          <dgm:bulletEnabled val="1"/>
        </dgm:presLayoutVars>
      </dgm:prSet>
      <dgm:spPr/>
    </dgm:pt>
  </dgm:ptLst>
  <dgm:cxnLst>
    <dgm:cxn modelId="{74A5B411-1C0D-4C57-9C37-CC9019E73AA9}" srcId="{6063ACDC-D8A1-4DF1-A3D0-C994E3AD38EE}" destId="{4EA402A5-5AB8-4243-A316-1584DA401D8D}" srcOrd="3" destOrd="0" parTransId="{861C9C67-F35C-48F3-81A4-798A9E307B40}" sibTransId="{0A32486A-465B-4272-B975-365A05605ECA}"/>
    <dgm:cxn modelId="{32B8A017-32E7-48CE-87A6-DC08C440E0D9}" type="presOf" srcId="{710EDE20-0FC7-4267-A3D1-1C935C80BC4C}" destId="{0ADE9750-1E37-455B-A057-2B16DE38DFDD}" srcOrd="0" destOrd="0" presId="urn:microsoft.com/office/officeart/2005/8/layout/vList2"/>
    <dgm:cxn modelId="{B1964A1F-21C8-4F6D-A7C9-7395A694C37E}" type="presOf" srcId="{D8B588DD-CB0A-4D49-B7D8-007973DC736E}" destId="{90439245-E3B1-4A7D-B9ED-BA87DA80D40D}" srcOrd="0" destOrd="0" presId="urn:microsoft.com/office/officeart/2005/8/layout/vList2"/>
    <dgm:cxn modelId="{572A9B29-1EA6-4A3D-AEB6-93C317F36492}" type="presOf" srcId="{967A82DB-5426-4203-97E0-52C3667561D9}" destId="{9468C31E-CFFD-4F5D-A97A-CC8F15BDF0AA}" srcOrd="0" destOrd="0" presId="urn:microsoft.com/office/officeart/2005/8/layout/vList2"/>
    <dgm:cxn modelId="{8857CA2B-4C11-4B32-B48C-4FBC2134BB27}" srcId="{6063ACDC-D8A1-4DF1-A3D0-C994E3AD38EE}" destId="{0A656076-FB64-4579-B208-A6A225F37629}" srcOrd="4" destOrd="0" parTransId="{2DA0B478-650A-4B24-A539-33F145E53DC2}" sibTransId="{0E697063-A3EF-45E2-9EF8-EE06DE4E8471}"/>
    <dgm:cxn modelId="{BFFC3D33-7545-4C9A-BB02-5822521F60B4}" srcId="{6063ACDC-D8A1-4DF1-A3D0-C994E3AD38EE}" destId="{A39078B6-8F84-42EC-B85E-CC239D299A40}" srcOrd="2" destOrd="0" parTransId="{D178C02B-83A9-474A-9393-D3931D4444AF}" sibTransId="{69282FBB-6F2E-4BE8-9A72-77CC68D48E85}"/>
    <dgm:cxn modelId="{544F1B40-1B4F-4EC5-8538-4F98C523BC20}" type="presOf" srcId="{0A148DE1-B9AB-4614-9B70-FA5B0ECCE599}" destId="{270D2DDD-F372-4394-8EA8-7C9BCC789C82}" srcOrd="0" destOrd="0" presId="urn:microsoft.com/office/officeart/2005/8/layout/vList2"/>
    <dgm:cxn modelId="{D4CB4766-D587-4ECC-BF9F-FC783472D082}" type="presOf" srcId="{6063ACDC-D8A1-4DF1-A3D0-C994E3AD38EE}" destId="{EAA0F742-CF68-49AC-90E6-F7FDE394F717}" srcOrd="0" destOrd="0" presId="urn:microsoft.com/office/officeart/2005/8/layout/vList2"/>
    <dgm:cxn modelId="{B380CB46-EBF6-4315-BA44-86C4B30FF3FF}" srcId="{6063ACDC-D8A1-4DF1-A3D0-C994E3AD38EE}" destId="{710EDE20-0FC7-4267-A3D1-1C935C80BC4C}" srcOrd="1" destOrd="0" parTransId="{730001BC-DB69-42C8-B07D-8D3541E7C695}" sibTransId="{2409ECD6-2C22-4605-83CC-199B54E3DD4C}"/>
    <dgm:cxn modelId="{93D4F54E-5074-4606-92CB-C9EB16562C38}" type="presOf" srcId="{A39078B6-8F84-42EC-B85E-CC239D299A40}" destId="{1A6BFEB4-704C-4FC2-9A44-166E2DB0DBED}" srcOrd="0" destOrd="0" presId="urn:microsoft.com/office/officeart/2005/8/layout/vList2"/>
    <dgm:cxn modelId="{16D6CC71-521F-4164-B336-B5F2BECB4F94}" type="presOf" srcId="{4EA402A5-5AB8-4243-A316-1584DA401D8D}" destId="{4529BD41-1EA6-44DD-8CA4-AFA93D1EC712}" srcOrd="0" destOrd="0" presId="urn:microsoft.com/office/officeart/2005/8/layout/vList2"/>
    <dgm:cxn modelId="{E31B6B8A-A30E-43C3-AB41-452164A9E644}" type="presOf" srcId="{0A656076-FB64-4579-B208-A6A225F37629}" destId="{BD59497C-FA3F-4515-B3EA-37FA6AA401D9}" srcOrd="0" destOrd="0" presId="urn:microsoft.com/office/officeart/2005/8/layout/vList2"/>
    <dgm:cxn modelId="{77BE4E9C-34AA-4AF5-9E79-C20E170AC8D8}" srcId="{6063ACDC-D8A1-4DF1-A3D0-C994E3AD38EE}" destId="{967A82DB-5426-4203-97E0-52C3667561D9}" srcOrd="6" destOrd="0" parTransId="{2D855BFB-AAA4-4BF0-917F-4362539B71ED}" sibTransId="{F8058D54-BB8B-46AA-86EC-A5B4105D02CC}"/>
    <dgm:cxn modelId="{379D22C0-21DD-4E7E-AB98-574505E9D6A7}" srcId="{6063ACDC-D8A1-4DF1-A3D0-C994E3AD38EE}" destId="{0A148DE1-B9AB-4614-9B70-FA5B0ECCE599}" srcOrd="5" destOrd="0" parTransId="{346CB467-BAD0-4CC2-9958-67F46D1E537E}" sibTransId="{607A5FC1-CA7E-4320-81E0-AD9AB19DE6B8}"/>
    <dgm:cxn modelId="{F17BF0DF-A769-456F-95C9-78A8E14355DE}" srcId="{6063ACDC-D8A1-4DF1-A3D0-C994E3AD38EE}" destId="{D8B588DD-CB0A-4D49-B7D8-007973DC736E}" srcOrd="0" destOrd="0" parTransId="{245FB7D6-A386-40E3-A36E-1D087B3E122E}" sibTransId="{E9F344E3-667C-48FF-A69E-B5679F7A893B}"/>
    <dgm:cxn modelId="{BF948CF1-DD6C-4F79-975D-433C8A04DE0E}" type="presParOf" srcId="{EAA0F742-CF68-49AC-90E6-F7FDE394F717}" destId="{90439245-E3B1-4A7D-B9ED-BA87DA80D40D}" srcOrd="0" destOrd="0" presId="urn:microsoft.com/office/officeart/2005/8/layout/vList2"/>
    <dgm:cxn modelId="{83495CFC-9F7D-475B-A2EF-42F288D56841}" type="presParOf" srcId="{EAA0F742-CF68-49AC-90E6-F7FDE394F717}" destId="{B72BC649-1E6E-4E80-82B2-33005F4ED25F}" srcOrd="1" destOrd="0" presId="urn:microsoft.com/office/officeart/2005/8/layout/vList2"/>
    <dgm:cxn modelId="{EEB39CD0-CD1B-4666-83D5-AB2C6B264C08}" type="presParOf" srcId="{EAA0F742-CF68-49AC-90E6-F7FDE394F717}" destId="{0ADE9750-1E37-455B-A057-2B16DE38DFDD}" srcOrd="2" destOrd="0" presId="urn:microsoft.com/office/officeart/2005/8/layout/vList2"/>
    <dgm:cxn modelId="{3CC91A02-0D78-4B53-85A4-E740E00AB04E}" type="presParOf" srcId="{EAA0F742-CF68-49AC-90E6-F7FDE394F717}" destId="{15C8800D-7AD2-4B1F-95BB-2FA74E78EAF6}" srcOrd="3" destOrd="0" presId="urn:microsoft.com/office/officeart/2005/8/layout/vList2"/>
    <dgm:cxn modelId="{7F40CF65-DB73-4017-BB9C-F17ED92EAE7D}" type="presParOf" srcId="{EAA0F742-CF68-49AC-90E6-F7FDE394F717}" destId="{1A6BFEB4-704C-4FC2-9A44-166E2DB0DBED}" srcOrd="4" destOrd="0" presId="urn:microsoft.com/office/officeart/2005/8/layout/vList2"/>
    <dgm:cxn modelId="{50752331-2401-4FEF-959D-90C361893D6A}" type="presParOf" srcId="{EAA0F742-CF68-49AC-90E6-F7FDE394F717}" destId="{8DF6C913-63DB-4AC5-BCF3-FFDBF34F831E}" srcOrd="5" destOrd="0" presId="urn:microsoft.com/office/officeart/2005/8/layout/vList2"/>
    <dgm:cxn modelId="{255B2990-6C7F-44AA-8109-06F833A9E184}" type="presParOf" srcId="{EAA0F742-CF68-49AC-90E6-F7FDE394F717}" destId="{4529BD41-1EA6-44DD-8CA4-AFA93D1EC712}" srcOrd="6" destOrd="0" presId="urn:microsoft.com/office/officeart/2005/8/layout/vList2"/>
    <dgm:cxn modelId="{C6E2835E-AD64-434B-859E-40C54280CEF2}" type="presParOf" srcId="{EAA0F742-CF68-49AC-90E6-F7FDE394F717}" destId="{C56C4588-2889-4E6C-9546-9EF3674CBBDA}" srcOrd="7" destOrd="0" presId="urn:microsoft.com/office/officeart/2005/8/layout/vList2"/>
    <dgm:cxn modelId="{052E9155-F1AB-40BA-9492-E9337398745D}" type="presParOf" srcId="{EAA0F742-CF68-49AC-90E6-F7FDE394F717}" destId="{BD59497C-FA3F-4515-B3EA-37FA6AA401D9}" srcOrd="8" destOrd="0" presId="urn:microsoft.com/office/officeart/2005/8/layout/vList2"/>
    <dgm:cxn modelId="{32C039D0-40E2-4F59-9249-AD0C202F6045}" type="presParOf" srcId="{EAA0F742-CF68-49AC-90E6-F7FDE394F717}" destId="{930ABCCE-E3B4-41A7-99CB-ADD751AC78BC}" srcOrd="9" destOrd="0" presId="urn:microsoft.com/office/officeart/2005/8/layout/vList2"/>
    <dgm:cxn modelId="{D780F249-774A-4D0E-AEA3-C450F1B55ED3}" type="presParOf" srcId="{EAA0F742-CF68-49AC-90E6-F7FDE394F717}" destId="{270D2DDD-F372-4394-8EA8-7C9BCC789C82}" srcOrd="10" destOrd="0" presId="urn:microsoft.com/office/officeart/2005/8/layout/vList2"/>
    <dgm:cxn modelId="{88D66FE9-89F1-4F8C-937C-276FD1D13029}" type="presParOf" srcId="{EAA0F742-CF68-49AC-90E6-F7FDE394F717}" destId="{129863D4-9F6D-44CA-94DE-188A4861CB57}" srcOrd="11" destOrd="0" presId="urn:microsoft.com/office/officeart/2005/8/layout/vList2"/>
    <dgm:cxn modelId="{A476C43E-D242-4729-994A-1BFE554D3439}" type="presParOf" srcId="{EAA0F742-CF68-49AC-90E6-F7FDE394F717}" destId="{9468C31E-CFFD-4F5D-A97A-CC8F15BDF0A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C832F68-B0DB-402B-855C-CFC6FE4A87E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4CB03DD-2F96-44FD-904C-147442629B23}">
      <dgm:prSet/>
      <dgm:spPr/>
      <dgm:t>
        <a:bodyPr/>
        <a:lstStyle/>
        <a:p>
          <a:r>
            <a:rPr lang="en-GB" b="1" i="0"/>
            <a:t>Flights:</a:t>
          </a:r>
          <a:r>
            <a:rPr lang="en-GB" b="0" i="0"/>
            <a:t> Needs data from airline systems (schedules, prices)</a:t>
          </a:r>
          <a:endParaRPr lang="en-US"/>
        </a:p>
      </dgm:t>
    </dgm:pt>
    <dgm:pt modelId="{F1B16977-CDB0-4988-A582-5ACB915E3671}" type="parTrans" cxnId="{D98CE347-B40C-4A39-B4B1-3ACC0BE194EA}">
      <dgm:prSet/>
      <dgm:spPr/>
      <dgm:t>
        <a:bodyPr/>
        <a:lstStyle/>
        <a:p>
          <a:endParaRPr lang="en-US"/>
        </a:p>
      </dgm:t>
    </dgm:pt>
    <dgm:pt modelId="{B0FD3CA7-C0E3-4979-977C-776524AEA887}" type="sibTrans" cxnId="{D98CE347-B40C-4A39-B4B1-3ACC0BE194EA}">
      <dgm:prSet/>
      <dgm:spPr/>
      <dgm:t>
        <a:bodyPr/>
        <a:lstStyle/>
        <a:p>
          <a:endParaRPr lang="en-US"/>
        </a:p>
      </dgm:t>
    </dgm:pt>
    <dgm:pt modelId="{AAF509BF-635B-48D5-B37A-0345A44BF47F}">
      <dgm:prSet/>
      <dgm:spPr/>
      <dgm:t>
        <a:bodyPr/>
        <a:lstStyle/>
        <a:p>
          <a:r>
            <a:rPr lang="en-GB" b="1" i="0"/>
            <a:t>Hotels:</a:t>
          </a:r>
          <a:r>
            <a:rPr lang="en-GB" b="0" i="0"/>
            <a:t> Needs data from hotel booking services</a:t>
          </a:r>
          <a:endParaRPr lang="en-US"/>
        </a:p>
      </dgm:t>
    </dgm:pt>
    <dgm:pt modelId="{299D770C-D907-4FB1-93F5-0FCA8BD6E3BF}" type="parTrans" cxnId="{0AF392C8-C384-4FD9-AE23-DEE7C406EB2E}">
      <dgm:prSet/>
      <dgm:spPr/>
      <dgm:t>
        <a:bodyPr/>
        <a:lstStyle/>
        <a:p>
          <a:endParaRPr lang="en-US"/>
        </a:p>
      </dgm:t>
    </dgm:pt>
    <dgm:pt modelId="{5AAF7A45-DF0F-404A-B9CE-0FF5DBC8D171}" type="sibTrans" cxnId="{0AF392C8-C384-4FD9-AE23-DEE7C406EB2E}">
      <dgm:prSet/>
      <dgm:spPr/>
      <dgm:t>
        <a:bodyPr/>
        <a:lstStyle/>
        <a:p>
          <a:endParaRPr lang="en-US"/>
        </a:p>
      </dgm:t>
    </dgm:pt>
    <dgm:pt modelId="{EFAF60CD-E0C7-4176-807B-EDD8C94814D1}">
      <dgm:prSet/>
      <dgm:spPr/>
      <dgm:t>
        <a:bodyPr/>
        <a:lstStyle/>
        <a:p>
          <a:r>
            <a:rPr lang="en-GB" b="1" i="0"/>
            <a:t>User accounts:</a:t>
          </a:r>
          <a:r>
            <a:rPr lang="en-GB" b="0" i="0"/>
            <a:t> Our app will likely store this data itself</a:t>
          </a:r>
          <a:endParaRPr lang="en-US"/>
        </a:p>
      </dgm:t>
    </dgm:pt>
    <dgm:pt modelId="{4FA9043F-14B8-4B9A-8BE8-AF5F62EB25A9}" type="parTrans" cxnId="{D0A39598-C0F9-4C9A-8448-FB30F8CE5F54}">
      <dgm:prSet/>
      <dgm:spPr/>
      <dgm:t>
        <a:bodyPr/>
        <a:lstStyle/>
        <a:p>
          <a:endParaRPr lang="en-US"/>
        </a:p>
      </dgm:t>
    </dgm:pt>
    <dgm:pt modelId="{1D05A554-6C8B-4728-AECE-50A0F9973EC1}" type="sibTrans" cxnId="{D0A39598-C0F9-4C9A-8448-FB30F8CE5F54}">
      <dgm:prSet/>
      <dgm:spPr/>
      <dgm:t>
        <a:bodyPr/>
        <a:lstStyle/>
        <a:p>
          <a:endParaRPr lang="en-US"/>
        </a:p>
      </dgm:t>
    </dgm:pt>
    <dgm:pt modelId="{EB00D1DB-4CBC-4D5D-84F4-A32C6CD6CA0D}" type="pres">
      <dgm:prSet presAssocID="{8C832F68-B0DB-402B-855C-CFC6FE4A87E3}" presName="hierChild1" presStyleCnt="0">
        <dgm:presLayoutVars>
          <dgm:chPref val="1"/>
          <dgm:dir/>
          <dgm:animOne val="branch"/>
          <dgm:animLvl val="lvl"/>
          <dgm:resizeHandles/>
        </dgm:presLayoutVars>
      </dgm:prSet>
      <dgm:spPr/>
    </dgm:pt>
    <dgm:pt modelId="{C5068796-26F9-4FE9-ACC3-D6ABAE79F28A}" type="pres">
      <dgm:prSet presAssocID="{24CB03DD-2F96-44FD-904C-147442629B23}" presName="hierRoot1" presStyleCnt="0"/>
      <dgm:spPr/>
    </dgm:pt>
    <dgm:pt modelId="{F6D35B8F-F2DC-4D84-83FB-84E959AC18B1}" type="pres">
      <dgm:prSet presAssocID="{24CB03DD-2F96-44FD-904C-147442629B23}" presName="composite" presStyleCnt="0"/>
      <dgm:spPr/>
    </dgm:pt>
    <dgm:pt modelId="{7AD14CCB-E416-4C15-B02C-5242BD4C4C45}" type="pres">
      <dgm:prSet presAssocID="{24CB03DD-2F96-44FD-904C-147442629B23}" presName="background" presStyleLbl="node0" presStyleIdx="0" presStyleCnt="3"/>
      <dgm:spPr/>
    </dgm:pt>
    <dgm:pt modelId="{B264AB76-4DE3-42BB-9175-BCD9DDFB398E}" type="pres">
      <dgm:prSet presAssocID="{24CB03DD-2F96-44FD-904C-147442629B23}" presName="text" presStyleLbl="fgAcc0" presStyleIdx="0" presStyleCnt="3">
        <dgm:presLayoutVars>
          <dgm:chPref val="3"/>
        </dgm:presLayoutVars>
      </dgm:prSet>
      <dgm:spPr/>
    </dgm:pt>
    <dgm:pt modelId="{20A407AE-0D80-4CE6-89B4-B3E02C33EC18}" type="pres">
      <dgm:prSet presAssocID="{24CB03DD-2F96-44FD-904C-147442629B23}" presName="hierChild2" presStyleCnt="0"/>
      <dgm:spPr/>
    </dgm:pt>
    <dgm:pt modelId="{5CE7EB9B-0500-4755-9A4E-4670717EAAE6}" type="pres">
      <dgm:prSet presAssocID="{AAF509BF-635B-48D5-B37A-0345A44BF47F}" presName="hierRoot1" presStyleCnt="0"/>
      <dgm:spPr/>
    </dgm:pt>
    <dgm:pt modelId="{43520610-AC90-4CB2-AB4C-3AE4D1A2D62D}" type="pres">
      <dgm:prSet presAssocID="{AAF509BF-635B-48D5-B37A-0345A44BF47F}" presName="composite" presStyleCnt="0"/>
      <dgm:spPr/>
    </dgm:pt>
    <dgm:pt modelId="{77058CBB-229E-47AF-8EC6-4700EEB354A8}" type="pres">
      <dgm:prSet presAssocID="{AAF509BF-635B-48D5-B37A-0345A44BF47F}" presName="background" presStyleLbl="node0" presStyleIdx="1" presStyleCnt="3"/>
      <dgm:spPr/>
    </dgm:pt>
    <dgm:pt modelId="{D188BDF7-3D35-406D-9330-10F1DF9C811D}" type="pres">
      <dgm:prSet presAssocID="{AAF509BF-635B-48D5-B37A-0345A44BF47F}" presName="text" presStyleLbl="fgAcc0" presStyleIdx="1" presStyleCnt="3">
        <dgm:presLayoutVars>
          <dgm:chPref val="3"/>
        </dgm:presLayoutVars>
      </dgm:prSet>
      <dgm:spPr/>
    </dgm:pt>
    <dgm:pt modelId="{3F2144BB-EED5-4CE4-8A26-9E6F22C2AAF4}" type="pres">
      <dgm:prSet presAssocID="{AAF509BF-635B-48D5-B37A-0345A44BF47F}" presName="hierChild2" presStyleCnt="0"/>
      <dgm:spPr/>
    </dgm:pt>
    <dgm:pt modelId="{A99DC592-2664-430B-B3BB-9554D8A7D3A7}" type="pres">
      <dgm:prSet presAssocID="{EFAF60CD-E0C7-4176-807B-EDD8C94814D1}" presName="hierRoot1" presStyleCnt="0"/>
      <dgm:spPr/>
    </dgm:pt>
    <dgm:pt modelId="{793D5B49-59F5-425A-8A76-142F73CF396C}" type="pres">
      <dgm:prSet presAssocID="{EFAF60CD-E0C7-4176-807B-EDD8C94814D1}" presName="composite" presStyleCnt="0"/>
      <dgm:spPr/>
    </dgm:pt>
    <dgm:pt modelId="{ACBA2960-D53E-41A6-9885-4F3F5263C815}" type="pres">
      <dgm:prSet presAssocID="{EFAF60CD-E0C7-4176-807B-EDD8C94814D1}" presName="background" presStyleLbl="node0" presStyleIdx="2" presStyleCnt="3"/>
      <dgm:spPr/>
    </dgm:pt>
    <dgm:pt modelId="{77A54146-2123-4528-87F9-D9C79376A54B}" type="pres">
      <dgm:prSet presAssocID="{EFAF60CD-E0C7-4176-807B-EDD8C94814D1}" presName="text" presStyleLbl="fgAcc0" presStyleIdx="2" presStyleCnt="3">
        <dgm:presLayoutVars>
          <dgm:chPref val="3"/>
        </dgm:presLayoutVars>
      </dgm:prSet>
      <dgm:spPr/>
    </dgm:pt>
    <dgm:pt modelId="{D1E294A6-E8C4-489D-81C4-348B7201054F}" type="pres">
      <dgm:prSet presAssocID="{EFAF60CD-E0C7-4176-807B-EDD8C94814D1}" presName="hierChild2" presStyleCnt="0"/>
      <dgm:spPr/>
    </dgm:pt>
  </dgm:ptLst>
  <dgm:cxnLst>
    <dgm:cxn modelId="{991A9E17-12F3-4021-959E-0F01AD4F1F05}" type="presOf" srcId="{8C832F68-B0DB-402B-855C-CFC6FE4A87E3}" destId="{EB00D1DB-4CBC-4D5D-84F4-A32C6CD6CA0D}" srcOrd="0" destOrd="0" presId="urn:microsoft.com/office/officeart/2005/8/layout/hierarchy1"/>
    <dgm:cxn modelId="{70B95B31-2BEB-4FD4-B656-664717147B7B}" type="presOf" srcId="{24CB03DD-2F96-44FD-904C-147442629B23}" destId="{B264AB76-4DE3-42BB-9175-BCD9DDFB398E}" srcOrd="0" destOrd="0" presId="urn:microsoft.com/office/officeart/2005/8/layout/hierarchy1"/>
    <dgm:cxn modelId="{69DDAA62-41CE-469B-9A45-B153C961F92D}" type="presOf" srcId="{AAF509BF-635B-48D5-B37A-0345A44BF47F}" destId="{D188BDF7-3D35-406D-9330-10F1DF9C811D}" srcOrd="0" destOrd="0" presId="urn:microsoft.com/office/officeart/2005/8/layout/hierarchy1"/>
    <dgm:cxn modelId="{D98CE347-B40C-4A39-B4B1-3ACC0BE194EA}" srcId="{8C832F68-B0DB-402B-855C-CFC6FE4A87E3}" destId="{24CB03DD-2F96-44FD-904C-147442629B23}" srcOrd="0" destOrd="0" parTransId="{F1B16977-CDB0-4988-A582-5ACB915E3671}" sibTransId="{B0FD3CA7-C0E3-4979-977C-776524AEA887}"/>
    <dgm:cxn modelId="{A0E8757B-EF41-4996-895F-3E61AF834F71}" type="presOf" srcId="{EFAF60CD-E0C7-4176-807B-EDD8C94814D1}" destId="{77A54146-2123-4528-87F9-D9C79376A54B}" srcOrd="0" destOrd="0" presId="urn:microsoft.com/office/officeart/2005/8/layout/hierarchy1"/>
    <dgm:cxn modelId="{D0A39598-C0F9-4C9A-8448-FB30F8CE5F54}" srcId="{8C832F68-B0DB-402B-855C-CFC6FE4A87E3}" destId="{EFAF60CD-E0C7-4176-807B-EDD8C94814D1}" srcOrd="2" destOrd="0" parTransId="{4FA9043F-14B8-4B9A-8BE8-AF5F62EB25A9}" sibTransId="{1D05A554-6C8B-4728-AECE-50A0F9973EC1}"/>
    <dgm:cxn modelId="{0AF392C8-C384-4FD9-AE23-DEE7C406EB2E}" srcId="{8C832F68-B0DB-402B-855C-CFC6FE4A87E3}" destId="{AAF509BF-635B-48D5-B37A-0345A44BF47F}" srcOrd="1" destOrd="0" parTransId="{299D770C-D907-4FB1-93F5-0FCA8BD6E3BF}" sibTransId="{5AAF7A45-DF0F-404A-B9CE-0FF5DBC8D171}"/>
    <dgm:cxn modelId="{79E4905D-23BF-4D30-96A5-0B8705EDAA3E}" type="presParOf" srcId="{EB00D1DB-4CBC-4D5D-84F4-A32C6CD6CA0D}" destId="{C5068796-26F9-4FE9-ACC3-D6ABAE79F28A}" srcOrd="0" destOrd="0" presId="urn:microsoft.com/office/officeart/2005/8/layout/hierarchy1"/>
    <dgm:cxn modelId="{2C5017F4-D88E-4116-83D2-863EE717B210}" type="presParOf" srcId="{C5068796-26F9-4FE9-ACC3-D6ABAE79F28A}" destId="{F6D35B8F-F2DC-4D84-83FB-84E959AC18B1}" srcOrd="0" destOrd="0" presId="urn:microsoft.com/office/officeart/2005/8/layout/hierarchy1"/>
    <dgm:cxn modelId="{59DA3C52-372A-4825-9A8B-D856E3218457}" type="presParOf" srcId="{F6D35B8F-F2DC-4D84-83FB-84E959AC18B1}" destId="{7AD14CCB-E416-4C15-B02C-5242BD4C4C45}" srcOrd="0" destOrd="0" presId="urn:microsoft.com/office/officeart/2005/8/layout/hierarchy1"/>
    <dgm:cxn modelId="{C8DE5D05-CBC4-476E-87D1-92AF6CB6DC9A}" type="presParOf" srcId="{F6D35B8F-F2DC-4D84-83FB-84E959AC18B1}" destId="{B264AB76-4DE3-42BB-9175-BCD9DDFB398E}" srcOrd="1" destOrd="0" presId="urn:microsoft.com/office/officeart/2005/8/layout/hierarchy1"/>
    <dgm:cxn modelId="{6F53E0BC-E650-4EC6-AE12-42BA8F2572F3}" type="presParOf" srcId="{C5068796-26F9-4FE9-ACC3-D6ABAE79F28A}" destId="{20A407AE-0D80-4CE6-89B4-B3E02C33EC18}" srcOrd="1" destOrd="0" presId="urn:microsoft.com/office/officeart/2005/8/layout/hierarchy1"/>
    <dgm:cxn modelId="{A7D72D4E-3B30-43F5-9C8A-DFA7F49BE1F9}" type="presParOf" srcId="{EB00D1DB-4CBC-4D5D-84F4-A32C6CD6CA0D}" destId="{5CE7EB9B-0500-4755-9A4E-4670717EAAE6}" srcOrd="1" destOrd="0" presId="urn:microsoft.com/office/officeart/2005/8/layout/hierarchy1"/>
    <dgm:cxn modelId="{82D97A0F-B815-4C42-BCFA-3540D0C71217}" type="presParOf" srcId="{5CE7EB9B-0500-4755-9A4E-4670717EAAE6}" destId="{43520610-AC90-4CB2-AB4C-3AE4D1A2D62D}" srcOrd="0" destOrd="0" presId="urn:microsoft.com/office/officeart/2005/8/layout/hierarchy1"/>
    <dgm:cxn modelId="{33C113EF-EC56-453A-A3B5-3300F3210779}" type="presParOf" srcId="{43520610-AC90-4CB2-AB4C-3AE4D1A2D62D}" destId="{77058CBB-229E-47AF-8EC6-4700EEB354A8}" srcOrd="0" destOrd="0" presId="urn:microsoft.com/office/officeart/2005/8/layout/hierarchy1"/>
    <dgm:cxn modelId="{DC7DADE9-8EB2-4479-9AF1-A64765AD135A}" type="presParOf" srcId="{43520610-AC90-4CB2-AB4C-3AE4D1A2D62D}" destId="{D188BDF7-3D35-406D-9330-10F1DF9C811D}" srcOrd="1" destOrd="0" presId="urn:microsoft.com/office/officeart/2005/8/layout/hierarchy1"/>
    <dgm:cxn modelId="{1785DBFA-794C-48DC-BFA5-3C6EE3A0D0AC}" type="presParOf" srcId="{5CE7EB9B-0500-4755-9A4E-4670717EAAE6}" destId="{3F2144BB-EED5-4CE4-8A26-9E6F22C2AAF4}" srcOrd="1" destOrd="0" presId="urn:microsoft.com/office/officeart/2005/8/layout/hierarchy1"/>
    <dgm:cxn modelId="{F2EF3D07-9D74-4488-9CFA-C42A7BE20534}" type="presParOf" srcId="{EB00D1DB-4CBC-4D5D-84F4-A32C6CD6CA0D}" destId="{A99DC592-2664-430B-B3BB-9554D8A7D3A7}" srcOrd="2" destOrd="0" presId="urn:microsoft.com/office/officeart/2005/8/layout/hierarchy1"/>
    <dgm:cxn modelId="{0EE93156-0B4A-49FD-8F43-1918BDF285F2}" type="presParOf" srcId="{A99DC592-2664-430B-B3BB-9554D8A7D3A7}" destId="{793D5B49-59F5-425A-8A76-142F73CF396C}" srcOrd="0" destOrd="0" presId="urn:microsoft.com/office/officeart/2005/8/layout/hierarchy1"/>
    <dgm:cxn modelId="{72F17706-766C-4546-8B0E-97C445EF367D}" type="presParOf" srcId="{793D5B49-59F5-425A-8A76-142F73CF396C}" destId="{ACBA2960-D53E-41A6-9885-4F3F5263C815}" srcOrd="0" destOrd="0" presId="urn:microsoft.com/office/officeart/2005/8/layout/hierarchy1"/>
    <dgm:cxn modelId="{36EE5A3A-9A71-4BCC-A2EF-FD77E20DEE4D}" type="presParOf" srcId="{793D5B49-59F5-425A-8A76-142F73CF396C}" destId="{77A54146-2123-4528-87F9-D9C79376A54B}" srcOrd="1" destOrd="0" presId="urn:microsoft.com/office/officeart/2005/8/layout/hierarchy1"/>
    <dgm:cxn modelId="{601CED03-C94D-4F61-B0EE-A6EF0180D6D6}" type="presParOf" srcId="{A99DC592-2664-430B-B3BB-9554D8A7D3A7}" destId="{D1E294A6-E8C4-489D-81C4-348B720105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19D51-BAC1-402B-8765-80675EF718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B897F7F-8F0E-4CD9-9F9F-1428F1E0E848}">
      <dgm:prSet/>
      <dgm:spPr/>
      <dgm:t>
        <a:bodyPr/>
        <a:lstStyle/>
        <a:p>
          <a:pPr>
            <a:lnSpc>
              <a:spcPct val="100000"/>
            </a:lnSpc>
            <a:defRPr b="1"/>
          </a:pPr>
          <a:r>
            <a:rPr lang="en-GB" dirty="0">
              <a:solidFill>
                <a:schemeClr val="accent6"/>
              </a:solidFill>
            </a:rPr>
            <a:t>You want to let customers pay on your online store with their credit cards.</a:t>
          </a:r>
          <a:endParaRPr lang="en-US" dirty="0">
            <a:solidFill>
              <a:schemeClr val="accent6"/>
            </a:solidFill>
          </a:endParaRPr>
        </a:p>
      </dgm:t>
    </dgm:pt>
    <dgm:pt modelId="{05872BBB-4C5C-412A-BE8A-38675D3BE5FC}" type="parTrans" cxnId="{EBC062EC-7BEE-4951-BA86-AC0C9A768139}">
      <dgm:prSet/>
      <dgm:spPr/>
      <dgm:t>
        <a:bodyPr/>
        <a:lstStyle/>
        <a:p>
          <a:endParaRPr lang="en-US"/>
        </a:p>
      </dgm:t>
    </dgm:pt>
    <dgm:pt modelId="{005835E9-6DD2-47C9-BDED-94F9F30AD9CE}" type="sibTrans" cxnId="{EBC062EC-7BEE-4951-BA86-AC0C9A768139}">
      <dgm:prSet/>
      <dgm:spPr/>
      <dgm:t>
        <a:bodyPr/>
        <a:lstStyle/>
        <a:p>
          <a:endParaRPr lang="en-US"/>
        </a:p>
      </dgm:t>
    </dgm:pt>
    <dgm:pt modelId="{38310E88-B193-42D0-AAFA-DBC72283FD51}">
      <dgm:prSet/>
      <dgm:spPr/>
      <dgm:t>
        <a:bodyPr/>
        <a:lstStyle/>
        <a:p>
          <a:pPr>
            <a:lnSpc>
              <a:spcPct val="100000"/>
            </a:lnSpc>
            <a:defRPr b="1"/>
          </a:pPr>
          <a:r>
            <a:rPr lang="en-GB"/>
            <a:t>Traditional Approach:</a:t>
          </a:r>
          <a:endParaRPr lang="en-US"/>
        </a:p>
      </dgm:t>
    </dgm:pt>
    <dgm:pt modelId="{1FF71134-59AC-4441-A90C-8179C944E048}" type="parTrans" cxnId="{B6E2631F-6724-4FEE-BDE0-B30A8A580A86}">
      <dgm:prSet/>
      <dgm:spPr/>
      <dgm:t>
        <a:bodyPr/>
        <a:lstStyle/>
        <a:p>
          <a:endParaRPr lang="en-US"/>
        </a:p>
      </dgm:t>
    </dgm:pt>
    <dgm:pt modelId="{7A3AF1A9-3ED2-40C1-9A4B-C48761BE5DC4}" type="sibTrans" cxnId="{B6E2631F-6724-4FEE-BDE0-B30A8A580A86}">
      <dgm:prSet/>
      <dgm:spPr/>
      <dgm:t>
        <a:bodyPr/>
        <a:lstStyle/>
        <a:p>
          <a:endParaRPr lang="en-US"/>
        </a:p>
      </dgm:t>
    </dgm:pt>
    <dgm:pt modelId="{A26EF891-3ADD-48BD-8754-1669D0114458}">
      <dgm:prSet/>
      <dgm:spPr/>
      <dgm:t>
        <a:bodyPr/>
        <a:lstStyle/>
        <a:p>
          <a:pPr>
            <a:lnSpc>
              <a:spcPct val="100000"/>
            </a:lnSpc>
          </a:pPr>
          <a:r>
            <a:rPr lang="en-GB"/>
            <a:t>Work with banks and understand complex financial regulations.</a:t>
          </a:r>
          <a:endParaRPr lang="en-US"/>
        </a:p>
      </dgm:t>
    </dgm:pt>
    <dgm:pt modelId="{C7E604EC-B881-4F18-BD9A-05B87C21D029}" type="parTrans" cxnId="{14DC9E4A-E6AD-4628-8236-040EACC4371A}">
      <dgm:prSet/>
      <dgm:spPr/>
      <dgm:t>
        <a:bodyPr/>
        <a:lstStyle/>
        <a:p>
          <a:endParaRPr lang="en-US"/>
        </a:p>
      </dgm:t>
    </dgm:pt>
    <dgm:pt modelId="{E4577C13-52EE-4A44-B718-CE87B8EDADCE}" type="sibTrans" cxnId="{14DC9E4A-E6AD-4628-8236-040EACC4371A}">
      <dgm:prSet/>
      <dgm:spPr/>
      <dgm:t>
        <a:bodyPr/>
        <a:lstStyle/>
        <a:p>
          <a:endParaRPr lang="en-US"/>
        </a:p>
      </dgm:t>
    </dgm:pt>
    <dgm:pt modelId="{DE9A499C-0D1C-42CE-A3B0-A2706171ADD5}">
      <dgm:prSet/>
      <dgm:spPr/>
      <dgm:t>
        <a:bodyPr/>
        <a:lstStyle/>
        <a:p>
          <a:pPr>
            <a:lnSpc>
              <a:spcPct val="100000"/>
            </a:lnSpc>
          </a:pPr>
          <a:r>
            <a:rPr lang="en-GB"/>
            <a:t>Build secure systems to handle sensitive credit card information.</a:t>
          </a:r>
          <a:endParaRPr lang="en-US"/>
        </a:p>
      </dgm:t>
    </dgm:pt>
    <dgm:pt modelId="{85399B1E-568B-4272-B5E5-271067DDDF58}" type="parTrans" cxnId="{A4EA0CE0-5F12-4C30-BE9A-4DCBEC5BD84B}">
      <dgm:prSet/>
      <dgm:spPr/>
      <dgm:t>
        <a:bodyPr/>
        <a:lstStyle/>
        <a:p>
          <a:endParaRPr lang="en-US"/>
        </a:p>
      </dgm:t>
    </dgm:pt>
    <dgm:pt modelId="{FB43A802-9304-43BB-B94C-92C691EC6BD0}" type="sibTrans" cxnId="{A4EA0CE0-5F12-4C30-BE9A-4DCBEC5BD84B}">
      <dgm:prSet/>
      <dgm:spPr/>
      <dgm:t>
        <a:bodyPr/>
        <a:lstStyle/>
        <a:p>
          <a:endParaRPr lang="en-US"/>
        </a:p>
      </dgm:t>
    </dgm:pt>
    <dgm:pt modelId="{66BFF7AC-D2B9-44D5-8158-24F50FAF0934}">
      <dgm:prSet/>
      <dgm:spPr/>
      <dgm:t>
        <a:bodyPr/>
        <a:lstStyle/>
        <a:p>
          <a:pPr>
            <a:lnSpc>
              <a:spcPct val="100000"/>
            </a:lnSpc>
          </a:pPr>
          <a:r>
            <a:rPr lang="en-GB"/>
            <a:t>Implement fraud detection and security measures</a:t>
          </a:r>
          <a:endParaRPr lang="en-US"/>
        </a:p>
      </dgm:t>
    </dgm:pt>
    <dgm:pt modelId="{CE2DF8DB-1A7E-4D90-B20C-7467C528B035}" type="parTrans" cxnId="{B0329310-1D90-4C0D-B8E5-FDFE27C1B6E1}">
      <dgm:prSet/>
      <dgm:spPr/>
      <dgm:t>
        <a:bodyPr/>
        <a:lstStyle/>
        <a:p>
          <a:endParaRPr lang="en-US"/>
        </a:p>
      </dgm:t>
    </dgm:pt>
    <dgm:pt modelId="{2AD5D51A-5A5B-41CC-ACCE-391A23F9111D}" type="sibTrans" cxnId="{B0329310-1D90-4C0D-B8E5-FDFE27C1B6E1}">
      <dgm:prSet/>
      <dgm:spPr/>
      <dgm:t>
        <a:bodyPr/>
        <a:lstStyle/>
        <a:p>
          <a:endParaRPr lang="en-US"/>
        </a:p>
      </dgm:t>
    </dgm:pt>
    <dgm:pt modelId="{BDCBC6CA-97CA-4B17-B0E7-9E1882022AAD}">
      <dgm:prSet/>
      <dgm:spPr/>
      <dgm:t>
        <a:bodyPr/>
        <a:lstStyle/>
        <a:p>
          <a:pPr>
            <a:lnSpc>
              <a:spcPct val="100000"/>
            </a:lnSpc>
            <a:defRPr b="1"/>
          </a:pPr>
          <a:r>
            <a:rPr lang="en-GB"/>
            <a:t>Web Service Solution:</a:t>
          </a:r>
          <a:endParaRPr lang="en-US"/>
        </a:p>
      </dgm:t>
    </dgm:pt>
    <dgm:pt modelId="{D4857DA7-0D29-4F61-8758-90C79A30A863}" type="parTrans" cxnId="{39CEE590-778D-4BC8-BCA2-EA7F365D6CB2}">
      <dgm:prSet/>
      <dgm:spPr/>
      <dgm:t>
        <a:bodyPr/>
        <a:lstStyle/>
        <a:p>
          <a:endParaRPr lang="en-US"/>
        </a:p>
      </dgm:t>
    </dgm:pt>
    <dgm:pt modelId="{ECA0C09F-093C-467D-A9A2-BB0C826C228B}" type="sibTrans" cxnId="{39CEE590-778D-4BC8-BCA2-EA7F365D6CB2}">
      <dgm:prSet/>
      <dgm:spPr/>
      <dgm:t>
        <a:bodyPr/>
        <a:lstStyle/>
        <a:p>
          <a:endParaRPr lang="en-US"/>
        </a:p>
      </dgm:t>
    </dgm:pt>
    <dgm:pt modelId="{108F9BB5-1BB9-4FEB-AAF2-824E68861B46}">
      <dgm:prSet/>
      <dgm:spPr/>
      <dgm:t>
        <a:bodyPr/>
        <a:lstStyle/>
        <a:p>
          <a:pPr>
            <a:lnSpc>
              <a:spcPct val="100000"/>
            </a:lnSpc>
          </a:pPr>
          <a:r>
            <a:rPr lang="en-GB"/>
            <a:t>You use a payment gateway web service (like Stripe, PayPal, or Braintree).	</a:t>
          </a:r>
          <a:endParaRPr lang="en-US"/>
        </a:p>
      </dgm:t>
    </dgm:pt>
    <dgm:pt modelId="{C4BA7344-B303-4D09-A49A-6D886CD57D9B}" type="parTrans" cxnId="{B414F085-8CC8-46F9-AD4A-0A0C4AFC2CBE}">
      <dgm:prSet/>
      <dgm:spPr/>
      <dgm:t>
        <a:bodyPr/>
        <a:lstStyle/>
        <a:p>
          <a:endParaRPr lang="en-US"/>
        </a:p>
      </dgm:t>
    </dgm:pt>
    <dgm:pt modelId="{E048677D-8289-4343-A647-80B9FCFC5493}" type="sibTrans" cxnId="{B414F085-8CC8-46F9-AD4A-0A0C4AFC2CBE}">
      <dgm:prSet/>
      <dgm:spPr/>
      <dgm:t>
        <a:bodyPr/>
        <a:lstStyle/>
        <a:p>
          <a:endParaRPr lang="en-US"/>
        </a:p>
      </dgm:t>
    </dgm:pt>
    <dgm:pt modelId="{46E210E1-79B7-4283-AAE9-AA98258E0740}">
      <dgm:prSet/>
      <dgm:spPr/>
      <dgm:t>
        <a:bodyPr/>
        <a:lstStyle/>
        <a:p>
          <a:pPr>
            <a:lnSpc>
              <a:spcPct val="100000"/>
            </a:lnSpc>
          </a:pPr>
          <a:r>
            <a:rPr lang="en-GB"/>
            <a:t>When a customer wants to pay, your store redirects them to the payment gateway's secure page.</a:t>
          </a:r>
          <a:endParaRPr lang="en-US"/>
        </a:p>
      </dgm:t>
    </dgm:pt>
    <dgm:pt modelId="{67D1BC5A-8739-4FF1-AE72-45A817A7234F}" type="parTrans" cxnId="{98989E82-4BE5-48EE-9D0D-8EDB150D94A8}">
      <dgm:prSet/>
      <dgm:spPr/>
      <dgm:t>
        <a:bodyPr/>
        <a:lstStyle/>
        <a:p>
          <a:endParaRPr lang="en-US"/>
        </a:p>
      </dgm:t>
    </dgm:pt>
    <dgm:pt modelId="{76BDAFE9-2E2E-42EB-BD5D-4CD453A5D2DA}" type="sibTrans" cxnId="{98989E82-4BE5-48EE-9D0D-8EDB150D94A8}">
      <dgm:prSet/>
      <dgm:spPr/>
      <dgm:t>
        <a:bodyPr/>
        <a:lstStyle/>
        <a:p>
          <a:endParaRPr lang="en-US"/>
        </a:p>
      </dgm:t>
    </dgm:pt>
    <dgm:pt modelId="{155C072D-6FDE-4D58-A40D-C58A4EB9F8F2}">
      <dgm:prSet/>
      <dgm:spPr/>
      <dgm:t>
        <a:bodyPr/>
        <a:lstStyle/>
        <a:p>
          <a:pPr>
            <a:lnSpc>
              <a:spcPct val="100000"/>
            </a:lnSpc>
          </a:pPr>
          <a:r>
            <a:rPr lang="en-GB"/>
            <a:t>The customer enters their card details on the payment gateway.</a:t>
          </a:r>
          <a:endParaRPr lang="en-US"/>
        </a:p>
      </dgm:t>
    </dgm:pt>
    <dgm:pt modelId="{E189BA86-00B4-42A4-8103-6DD3AABF4079}" type="parTrans" cxnId="{D2B2086E-350D-493A-9601-0ECD39012FED}">
      <dgm:prSet/>
      <dgm:spPr/>
      <dgm:t>
        <a:bodyPr/>
        <a:lstStyle/>
        <a:p>
          <a:endParaRPr lang="en-US"/>
        </a:p>
      </dgm:t>
    </dgm:pt>
    <dgm:pt modelId="{27CCDB35-8582-4D5E-AEF3-78F99B9570DD}" type="sibTrans" cxnId="{D2B2086E-350D-493A-9601-0ECD39012FED}">
      <dgm:prSet/>
      <dgm:spPr/>
      <dgm:t>
        <a:bodyPr/>
        <a:lstStyle/>
        <a:p>
          <a:endParaRPr lang="en-US"/>
        </a:p>
      </dgm:t>
    </dgm:pt>
    <dgm:pt modelId="{42280B9D-2FB9-43AF-A34F-1CEAB784CF88}">
      <dgm:prSet/>
      <dgm:spPr/>
      <dgm:t>
        <a:bodyPr/>
        <a:lstStyle/>
        <a:p>
          <a:pPr>
            <a:lnSpc>
              <a:spcPct val="100000"/>
            </a:lnSpc>
          </a:pPr>
          <a:r>
            <a:rPr lang="en-GB"/>
            <a:t>The payment gateway handles the whole transaction and notifies you back on success or failure.</a:t>
          </a:r>
          <a:endParaRPr lang="en-US"/>
        </a:p>
      </dgm:t>
    </dgm:pt>
    <dgm:pt modelId="{4A02662F-1D8E-4B2A-A7A4-1BB45A132FF8}" type="parTrans" cxnId="{923A7DC3-C0C3-4A77-83FB-B8186B182BB1}">
      <dgm:prSet/>
      <dgm:spPr/>
      <dgm:t>
        <a:bodyPr/>
        <a:lstStyle/>
        <a:p>
          <a:endParaRPr lang="en-US"/>
        </a:p>
      </dgm:t>
    </dgm:pt>
    <dgm:pt modelId="{104A1944-B47B-4DF9-96BC-7387104072BC}" type="sibTrans" cxnId="{923A7DC3-C0C3-4A77-83FB-B8186B182BB1}">
      <dgm:prSet/>
      <dgm:spPr/>
      <dgm:t>
        <a:bodyPr/>
        <a:lstStyle/>
        <a:p>
          <a:endParaRPr lang="en-US"/>
        </a:p>
      </dgm:t>
    </dgm:pt>
    <dgm:pt modelId="{64B71F85-CEFB-4454-BD80-0AA71E84DBC0}" type="pres">
      <dgm:prSet presAssocID="{B4419D51-BAC1-402B-8765-80675EF71887}" presName="linear" presStyleCnt="0">
        <dgm:presLayoutVars>
          <dgm:animLvl val="lvl"/>
          <dgm:resizeHandles val="exact"/>
        </dgm:presLayoutVars>
      </dgm:prSet>
      <dgm:spPr/>
    </dgm:pt>
    <dgm:pt modelId="{0F3E9C4D-6156-45CB-BDE9-F30F0CEEE230}" type="pres">
      <dgm:prSet presAssocID="{CB897F7F-8F0E-4CD9-9F9F-1428F1E0E848}" presName="parentText" presStyleLbl="node1" presStyleIdx="0" presStyleCnt="3">
        <dgm:presLayoutVars>
          <dgm:chMax val="0"/>
          <dgm:bulletEnabled val="1"/>
        </dgm:presLayoutVars>
      </dgm:prSet>
      <dgm:spPr/>
    </dgm:pt>
    <dgm:pt modelId="{EE5D3766-AF0E-4B40-9F3E-38E16032BE92}" type="pres">
      <dgm:prSet presAssocID="{005835E9-6DD2-47C9-BDED-94F9F30AD9CE}" presName="spacer" presStyleCnt="0"/>
      <dgm:spPr/>
    </dgm:pt>
    <dgm:pt modelId="{58133246-90DE-42E1-9254-61BF742AF46E}" type="pres">
      <dgm:prSet presAssocID="{38310E88-B193-42D0-AAFA-DBC72283FD51}" presName="parentText" presStyleLbl="node1" presStyleIdx="1" presStyleCnt="3">
        <dgm:presLayoutVars>
          <dgm:chMax val="0"/>
          <dgm:bulletEnabled val="1"/>
        </dgm:presLayoutVars>
      </dgm:prSet>
      <dgm:spPr/>
    </dgm:pt>
    <dgm:pt modelId="{6E02B4CD-B442-4EB8-813D-FCC4580418D8}" type="pres">
      <dgm:prSet presAssocID="{38310E88-B193-42D0-AAFA-DBC72283FD51}" presName="childText" presStyleLbl="revTx" presStyleIdx="0" presStyleCnt="2">
        <dgm:presLayoutVars>
          <dgm:bulletEnabled val="1"/>
        </dgm:presLayoutVars>
      </dgm:prSet>
      <dgm:spPr/>
    </dgm:pt>
    <dgm:pt modelId="{0C908C32-CD67-4D75-A8D8-CC42DCC5CD50}" type="pres">
      <dgm:prSet presAssocID="{BDCBC6CA-97CA-4B17-B0E7-9E1882022AAD}" presName="parentText" presStyleLbl="node1" presStyleIdx="2" presStyleCnt="3">
        <dgm:presLayoutVars>
          <dgm:chMax val="0"/>
          <dgm:bulletEnabled val="1"/>
        </dgm:presLayoutVars>
      </dgm:prSet>
      <dgm:spPr/>
    </dgm:pt>
    <dgm:pt modelId="{2DB030A6-FCBD-4FF4-9A3D-E3AE79C5FD17}" type="pres">
      <dgm:prSet presAssocID="{BDCBC6CA-97CA-4B17-B0E7-9E1882022AAD}" presName="childText" presStyleLbl="revTx" presStyleIdx="1" presStyleCnt="2">
        <dgm:presLayoutVars>
          <dgm:bulletEnabled val="1"/>
        </dgm:presLayoutVars>
      </dgm:prSet>
      <dgm:spPr/>
    </dgm:pt>
  </dgm:ptLst>
  <dgm:cxnLst>
    <dgm:cxn modelId="{7BF8D306-4A33-4987-9A6D-074ED5A710B9}" type="presOf" srcId="{DE9A499C-0D1C-42CE-A3B0-A2706171ADD5}" destId="{6E02B4CD-B442-4EB8-813D-FCC4580418D8}" srcOrd="0" destOrd="1" presId="urn:microsoft.com/office/officeart/2005/8/layout/vList2"/>
    <dgm:cxn modelId="{B0329310-1D90-4C0D-B8E5-FDFE27C1B6E1}" srcId="{38310E88-B193-42D0-AAFA-DBC72283FD51}" destId="{66BFF7AC-D2B9-44D5-8158-24F50FAF0934}" srcOrd="2" destOrd="0" parTransId="{CE2DF8DB-1A7E-4D90-B20C-7467C528B035}" sibTransId="{2AD5D51A-5A5B-41CC-ACCE-391A23F9111D}"/>
    <dgm:cxn modelId="{B6E2631F-6724-4FEE-BDE0-B30A8A580A86}" srcId="{B4419D51-BAC1-402B-8765-80675EF71887}" destId="{38310E88-B193-42D0-AAFA-DBC72283FD51}" srcOrd="1" destOrd="0" parTransId="{1FF71134-59AC-4441-A90C-8179C944E048}" sibTransId="{7A3AF1A9-3ED2-40C1-9A4B-C48761BE5DC4}"/>
    <dgm:cxn modelId="{41AE3740-3C5B-42BD-B90A-DE8ADF140BEE}" type="presOf" srcId="{108F9BB5-1BB9-4FEB-AAF2-824E68861B46}" destId="{2DB030A6-FCBD-4FF4-9A3D-E3AE79C5FD17}" srcOrd="0" destOrd="0" presId="urn:microsoft.com/office/officeart/2005/8/layout/vList2"/>
    <dgm:cxn modelId="{CBAFFC5B-2F06-4D6C-9C6B-2E76B9A2024A}" type="presOf" srcId="{BDCBC6CA-97CA-4B17-B0E7-9E1882022AAD}" destId="{0C908C32-CD67-4D75-A8D8-CC42DCC5CD50}" srcOrd="0" destOrd="0" presId="urn:microsoft.com/office/officeart/2005/8/layout/vList2"/>
    <dgm:cxn modelId="{14DC9E4A-E6AD-4628-8236-040EACC4371A}" srcId="{38310E88-B193-42D0-AAFA-DBC72283FD51}" destId="{A26EF891-3ADD-48BD-8754-1669D0114458}" srcOrd="0" destOrd="0" parTransId="{C7E604EC-B881-4F18-BD9A-05B87C21D029}" sibTransId="{E4577C13-52EE-4A44-B718-CE87B8EDADCE}"/>
    <dgm:cxn modelId="{D2B2086E-350D-493A-9601-0ECD39012FED}" srcId="{BDCBC6CA-97CA-4B17-B0E7-9E1882022AAD}" destId="{155C072D-6FDE-4D58-A40D-C58A4EB9F8F2}" srcOrd="2" destOrd="0" parTransId="{E189BA86-00B4-42A4-8103-6DD3AABF4079}" sibTransId="{27CCDB35-8582-4D5E-AEF3-78F99B9570DD}"/>
    <dgm:cxn modelId="{C8C86074-EE47-47AF-8B2E-FF0237B5BD6A}" type="presOf" srcId="{155C072D-6FDE-4D58-A40D-C58A4EB9F8F2}" destId="{2DB030A6-FCBD-4FF4-9A3D-E3AE79C5FD17}" srcOrd="0" destOrd="2" presId="urn:microsoft.com/office/officeart/2005/8/layout/vList2"/>
    <dgm:cxn modelId="{AF260B7D-7BB1-45AF-AAB1-3CF651EFFF94}" type="presOf" srcId="{66BFF7AC-D2B9-44D5-8158-24F50FAF0934}" destId="{6E02B4CD-B442-4EB8-813D-FCC4580418D8}" srcOrd="0" destOrd="2" presId="urn:microsoft.com/office/officeart/2005/8/layout/vList2"/>
    <dgm:cxn modelId="{98989E82-4BE5-48EE-9D0D-8EDB150D94A8}" srcId="{BDCBC6CA-97CA-4B17-B0E7-9E1882022AAD}" destId="{46E210E1-79B7-4283-AAE9-AA98258E0740}" srcOrd="1" destOrd="0" parTransId="{67D1BC5A-8739-4FF1-AE72-45A817A7234F}" sibTransId="{76BDAFE9-2E2E-42EB-BD5D-4CD453A5D2DA}"/>
    <dgm:cxn modelId="{B414F085-8CC8-46F9-AD4A-0A0C4AFC2CBE}" srcId="{BDCBC6CA-97CA-4B17-B0E7-9E1882022AAD}" destId="{108F9BB5-1BB9-4FEB-AAF2-824E68861B46}" srcOrd="0" destOrd="0" parTransId="{C4BA7344-B303-4D09-A49A-6D886CD57D9B}" sibTransId="{E048677D-8289-4343-A647-80B9FCFC5493}"/>
    <dgm:cxn modelId="{39CEE590-778D-4BC8-BCA2-EA7F365D6CB2}" srcId="{B4419D51-BAC1-402B-8765-80675EF71887}" destId="{BDCBC6CA-97CA-4B17-B0E7-9E1882022AAD}" srcOrd="2" destOrd="0" parTransId="{D4857DA7-0D29-4F61-8758-90C79A30A863}" sibTransId="{ECA0C09F-093C-467D-A9A2-BB0C826C228B}"/>
    <dgm:cxn modelId="{EA655796-FBD3-46F2-8440-B4475560C035}" type="presOf" srcId="{CB897F7F-8F0E-4CD9-9F9F-1428F1E0E848}" destId="{0F3E9C4D-6156-45CB-BDE9-F30F0CEEE230}" srcOrd="0" destOrd="0" presId="urn:microsoft.com/office/officeart/2005/8/layout/vList2"/>
    <dgm:cxn modelId="{12B19F9C-ED4A-48D6-A7F4-EE0F9DB7D617}" type="presOf" srcId="{38310E88-B193-42D0-AAFA-DBC72283FD51}" destId="{58133246-90DE-42E1-9254-61BF742AF46E}" srcOrd="0" destOrd="0" presId="urn:microsoft.com/office/officeart/2005/8/layout/vList2"/>
    <dgm:cxn modelId="{4C67F7A4-4F90-48CB-B6C2-519555B9A949}" type="presOf" srcId="{B4419D51-BAC1-402B-8765-80675EF71887}" destId="{64B71F85-CEFB-4454-BD80-0AA71E84DBC0}" srcOrd="0" destOrd="0" presId="urn:microsoft.com/office/officeart/2005/8/layout/vList2"/>
    <dgm:cxn modelId="{F838E2AC-38CA-4F7D-8509-318495FB6468}" type="presOf" srcId="{A26EF891-3ADD-48BD-8754-1669D0114458}" destId="{6E02B4CD-B442-4EB8-813D-FCC4580418D8}" srcOrd="0" destOrd="0" presId="urn:microsoft.com/office/officeart/2005/8/layout/vList2"/>
    <dgm:cxn modelId="{923A7DC3-C0C3-4A77-83FB-B8186B182BB1}" srcId="{BDCBC6CA-97CA-4B17-B0E7-9E1882022AAD}" destId="{42280B9D-2FB9-43AF-A34F-1CEAB784CF88}" srcOrd="3" destOrd="0" parTransId="{4A02662F-1D8E-4B2A-A7A4-1BB45A132FF8}" sibTransId="{104A1944-B47B-4DF9-96BC-7387104072BC}"/>
    <dgm:cxn modelId="{103E0FD1-5B8B-4AF0-A9F9-039FFFF90104}" type="presOf" srcId="{46E210E1-79B7-4283-AAE9-AA98258E0740}" destId="{2DB030A6-FCBD-4FF4-9A3D-E3AE79C5FD17}" srcOrd="0" destOrd="1" presId="urn:microsoft.com/office/officeart/2005/8/layout/vList2"/>
    <dgm:cxn modelId="{A4EA0CE0-5F12-4C30-BE9A-4DCBEC5BD84B}" srcId="{38310E88-B193-42D0-AAFA-DBC72283FD51}" destId="{DE9A499C-0D1C-42CE-A3B0-A2706171ADD5}" srcOrd="1" destOrd="0" parTransId="{85399B1E-568B-4272-B5E5-271067DDDF58}" sibTransId="{FB43A802-9304-43BB-B94C-92C691EC6BD0}"/>
    <dgm:cxn modelId="{EBC062EC-7BEE-4951-BA86-AC0C9A768139}" srcId="{B4419D51-BAC1-402B-8765-80675EF71887}" destId="{CB897F7F-8F0E-4CD9-9F9F-1428F1E0E848}" srcOrd="0" destOrd="0" parTransId="{05872BBB-4C5C-412A-BE8A-38675D3BE5FC}" sibTransId="{005835E9-6DD2-47C9-BDED-94F9F30AD9CE}"/>
    <dgm:cxn modelId="{FE4955FC-3B1F-4638-9750-4EC7A7582B31}" type="presOf" srcId="{42280B9D-2FB9-43AF-A34F-1CEAB784CF88}" destId="{2DB030A6-FCBD-4FF4-9A3D-E3AE79C5FD17}" srcOrd="0" destOrd="3" presId="urn:microsoft.com/office/officeart/2005/8/layout/vList2"/>
    <dgm:cxn modelId="{CB468675-FDC5-4B79-BA01-6EDF85AABB4A}" type="presParOf" srcId="{64B71F85-CEFB-4454-BD80-0AA71E84DBC0}" destId="{0F3E9C4D-6156-45CB-BDE9-F30F0CEEE230}" srcOrd="0" destOrd="0" presId="urn:microsoft.com/office/officeart/2005/8/layout/vList2"/>
    <dgm:cxn modelId="{D5EB0FF0-ACC5-48F4-8FEA-31FB1F2AD3B5}" type="presParOf" srcId="{64B71F85-CEFB-4454-BD80-0AA71E84DBC0}" destId="{EE5D3766-AF0E-4B40-9F3E-38E16032BE92}" srcOrd="1" destOrd="0" presId="urn:microsoft.com/office/officeart/2005/8/layout/vList2"/>
    <dgm:cxn modelId="{7A40C68C-3DE8-440D-A05E-251C77F6DB81}" type="presParOf" srcId="{64B71F85-CEFB-4454-BD80-0AA71E84DBC0}" destId="{58133246-90DE-42E1-9254-61BF742AF46E}" srcOrd="2" destOrd="0" presId="urn:microsoft.com/office/officeart/2005/8/layout/vList2"/>
    <dgm:cxn modelId="{0EE9DB92-5D5C-4C88-A253-8C950AE5C5F2}" type="presParOf" srcId="{64B71F85-CEFB-4454-BD80-0AA71E84DBC0}" destId="{6E02B4CD-B442-4EB8-813D-FCC4580418D8}" srcOrd="3" destOrd="0" presId="urn:microsoft.com/office/officeart/2005/8/layout/vList2"/>
    <dgm:cxn modelId="{5EDA77D0-CD40-4E1D-9E3A-982D5C51765C}" type="presParOf" srcId="{64B71F85-CEFB-4454-BD80-0AA71E84DBC0}" destId="{0C908C32-CD67-4D75-A8D8-CC42DCC5CD50}" srcOrd="4" destOrd="0" presId="urn:microsoft.com/office/officeart/2005/8/layout/vList2"/>
    <dgm:cxn modelId="{F58AC552-DB58-4E1B-877B-494B48E0B1B2}" type="presParOf" srcId="{64B71F85-CEFB-4454-BD80-0AA71E84DBC0}" destId="{2DB030A6-FCBD-4FF4-9A3D-E3AE79C5FD1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F973A50-0540-4C2D-A82F-D54EB87FF4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7DC7AA-9AD0-431A-B01A-1275F65289AA}">
      <dgm:prSet/>
      <dgm:spPr/>
      <dgm:t>
        <a:bodyPr/>
        <a:lstStyle/>
        <a:p>
          <a:pPr algn="ctr"/>
          <a:r>
            <a:rPr lang="en-GB" b="1" dirty="0">
              <a:solidFill>
                <a:srgbClr val="92D050"/>
              </a:solidFill>
            </a:rPr>
            <a:t>Each feature will have its own 'endpoint'. An endpoint is like a special web address your app uses to make a request:</a:t>
          </a:r>
          <a:endParaRPr lang="en-US" dirty="0">
            <a:solidFill>
              <a:srgbClr val="92D050"/>
            </a:solidFill>
          </a:endParaRPr>
        </a:p>
      </dgm:t>
    </dgm:pt>
    <dgm:pt modelId="{8EA981C0-FC71-4B5D-9456-28E642E4B41C}" type="parTrans" cxnId="{15EF31DB-971A-4B00-9217-FA4237694FDA}">
      <dgm:prSet/>
      <dgm:spPr/>
      <dgm:t>
        <a:bodyPr/>
        <a:lstStyle/>
        <a:p>
          <a:endParaRPr lang="en-US"/>
        </a:p>
      </dgm:t>
    </dgm:pt>
    <dgm:pt modelId="{F0852F87-8328-4AD7-BA94-109C693EA733}" type="sibTrans" cxnId="{15EF31DB-971A-4B00-9217-FA4237694FDA}">
      <dgm:prSet/>
      <dgm:spPr/>
      <dgm:t>
        <a:bodyPr/>
        <a:lstStyle/>
        <a:p>
          <a:endParaRPr lang="en-US"/>
        </a:p>
      </dgm:t>
    </dgm:pt>
    <dgm:pt modelId="{0C78B300-2D3F-4096-B298-C726F1ECD51B}">
      <dgm:prSet/>
      <dgm:spPr/>
      <dgm:t>
        <a:bodyPr/>
        <a:lstStyle/>
        <a:p>
          <a:r>
            <a:rPr lang="en-GB" b="1"/>
            <a:t>/search-flights</a:t>
          </a:r>
          <a:endParaRPr lang="en-US"/>
        </a:p>
      </dgm:t>
    </dgm:pt>
    <dgm:pt modelId="{53D475EE-3833-4503-9205-AC17161064B2}" type="parTrans" cxnId="{215B37AD-7E40-40DE-B72D-E4ACB27B449C}">
      <dgm:prSet/>
      <dgm:spPr/>
      <dgm:t>
        <a:bodyPr/>
        <a:lstStyle/>
        <a:p>
          <a:endParaRPr lang="en-US"/>
        </a:p>
      </dgm:t>
    </dgm:pt>
    <dgm:pt modelId="{1668D993-BFEB-46A7-9258-4F08F5FE0CA7}" type="sibTrans" cxnId="{215B37AD-7E40-40DE-B72D-E4ACB27B449C}">
      <dgm:prSet/>
      <dgm:spPr/>
      <dgm:t>
        <a:bodyPr/>
        <a:lstStyle/>
        <a:p>
          <a:endParaRPr lang="en-US"/>
        </a:p>
      </dgm:t>
    </dgm:pt>
    <dgm:pt modelId="{4C4B877D-10DE-4547-875B-915FEF58FDAD}">
      <dgm:prSet/>
      <dgm:spPr/>
      <dgm:t>
        <a:bodyPr/>
        <a:lstStyle/>
        <a:p>
          <a:r>
            <a:rPr lang="en-GB" b="1"/>
            <a:t>/book-flight</a:t>
          </a:r>
          <a:endParaRPr lang="en-US"/>
        </a:p>
      </dgm:t>
    </dgm:pt>
    <dgm:pt modelId="{498AD682-65C7-405C-BA4B-B8A340465B31}" type="parTrans" cxnId="{D33DE1FA-210D-45EE-A407-8C7ECBF76082}">
      <dgm:prSet/>
      <dgm:spPr/>
      <dgm:t>
        <a:bodyPr/>
        <a:lstStyle/>
        <a:p>
          <a:endParaRPr lang="en-US"/>
        </a:p>
      </dgm:t>
    </dgm:pt>
    <dgm:pt modelId="{273D9BBB-B475-4386-9B7D-8941FD0A731A}" type="sibTrans" cxnId="{D33DE1FA-210D-45EE-A407-8C7ECBF76082}">
      <dgm:prSet/>
      <dgm:spPr/>
      <dgm:t>
        <a:bodyPr/>
        <a:lstStyle/>
        <a:p>
          <a:endParaRPr lang="en-US"/>
        </a:p>
      </dgm:t>
    </dgm:pt>
    <dgm:pt modelId="{47A1CE12-E021-4C39-AE9D-0D16FEE593B4}">
      <dgm:prSet/>
      <dgm:spPr/>
      <dgm:t>
        <a:bodyPr/>
        <a:lstStyle/>
        <a:p>
          <a:r>
            <a:rPr lang="en-GB" b="1"/>
            <a:t>/search-hotels</a:t>
          </a:r>
          <a:endParaRPr lang="en-US"/>
        </a:p>
      </dgm:t>
    </dgm:pt>
    <dgm:pt modelId="{8F814F02-8A25-4862-A680-7C84C0D62148}" type="parTrans" cxnId="{011FF3EC-B8B4-442E-AE82-04F1EEE99FE3}">
      <dgm:prSet/>
      <dgm:spPr/>
      <dgm:t>
        <a:bodyPr/>
        <a:lstStyle/>
        <a:p>
          <a:endParaRPr lang="en-US"/>
        </a:p>
      </dgm:t>
    </dgm:pt>
    <dgm:pt modelId="{2596B3AD-AD3B-4E48-90B1-A3ADD0153BDC}" type="sibTrans" cxnId="{011FF3EC-B8B4-442E-AE82-04F1EEE99FE3}">
      <dgm:prSet/>
      <dgm:spPr/>
      <dgm:t>
        <a:bodyPr/>
        <a:lstStyle/>
        <a:p>
          <a:endParaRPr lang="en-US"/>
        </a:p>
      </dgm:t>
    </dgm:pt>
    <dgm:pt modelId="{5369DAB1-5675-4301-BF1B-89EDC1B8A63F}">
      <dgm:prSet/>
      <dgm:spPr/>
      <dgm:t>
        <a:bodyPr/>
        <a:lstStyle/>
        <a:p>
          <a:r>
            <a:rPr lang="en-GB" b="1"/>
            <a:t>and so on...</a:t>
          </a:r>
          <a:endParaRPr lang="en-US"/>
        </a:p>
      </dgm:t>
    </dgm:pt>
    <dgm:pt modelId="{D0D89B01-5E7C-422D-990D-B8B76ECFA6F9}" type="parTrans" cxnId="{3BA844BB-5CEE-49C4-876A-7186D3F4A723}">
      <dgm:prSet/>
      <dgm:spPr/>
      <dgm:t>
        <a:bodyPr/>
        <a:lstStyle/>
        <a:p>
          <a:endParaRPr lang="en-US"/>
        </a:p>
      </dgm:t>
    </dgm:pt>
    <dgm:pt modelId="{9F563080-2190-47FC-B9DC-5EF4F9659F17}" type="sibTrans" cxnId="{3BA844BB-5CEE-49C4-876A-7186D3F4A723}">
      <dgm:prSet/>
      <dgm:spPr/>
      <dgm:t>
        <a:bodyPr/>
        <a:lstStyle/>
        <a:p>
          <a:endParaRPr lang="en-US"/>
        </a:p>
      </dgm:t>
    </dgm:pt>
    <dgm:pt modelId="{10CE3C52-0FC1-495C-A2EA-0EDC4E58A527}" type="pres">
      <dgm:prSet presAssocID="{9F973A50-0540-4C2D-A82F-D54EB87FF47C}" presName="linear" presStyleCnt="0">
        <dgm:presLayoutVars>
          <dgm:animLvl val="lvl"/>
          <dgm:resizeHandles val="exact"/>
        </dgm:presLayoutVars>
      </dgm:prSet>
      <dgm:spPr/>
    </dgm:pt>
    <dgm:pt modelId="{89B06A22-D6CB-4F4E-A2AF-709A09617B7D}" type="pres">
      <dgm:prSet presAssocID="{367DC7AA-9AD0-431A-B01A-1275F65289AA}" presName="parentText" presStyleLbl="node1" presStyleIdx="0" presStyleCnt="5">
        <dgm:presLayoutVars>
          <dgm:chMax val="0"/>
          <dgm:bulletEnabled val="1"/>
        </dgm:presLayoutVars>
      </dgm:prSet>
      <dgm:spPr/>
    </dgm:pt>
    <dgm:pt modelId="{223D4458-742E-4E51-BCEC-428872F81C18}" type="pres">
      <dgm:prSet presAssocID="{F0852F87-8328-4AD7-BA94-109C693EA733}" presName="spacer" presStyleCnt="0"/>
      <dgm:spPr/>
    </dgm:pt>
    <dgm:pt modelId="{EAF56340-E513-495B-9153-F50A39A4EE85}" type="pres">
      <dgm:prSet presAssocID="{0C78B300-2D3F-4096-B298-C726F1ECD51B}" presName="parentText" presStyleLbl="node1" presStyleIdx="1" presStyleCnt="5">
        <dgm:presLayoutVars>
          <dgm:chMax val="0"/>
          <dgm:bulletEnabled val="1"/>
        </dgm:presLayoutVars>
      </dgm:prSet>
      <dgm:spPr/>
    </dgm:pt>
    <dgm:pt modelId="{905B689D-BFD0-4544-A46A-451FAF1BC1FA}" type="pres">
      <dgm:prSet presAssocID="{1668D993-BFEB-46A7-9258-4F08F5FE0CA7}" presName="spacer" presStyleCnt="0"/>
      <dgm:spPr/>
    </dgm:pt>
    <dgm:pt modelId="{66EFE954-DF7C-4BE9-8E8A-0416739AAF7D}" type="pres">
      <dgm:prSet presAssocID="{4C4B877D-10DE-4547-875B-915FEF58FDAD}" presName="parentText" presStyleLbl="node1" presStyleIdx="2" presStyleCnt="5">
        <dgm:presLayoutVars>
          <dgm:chMax val="0"/>
          <dgm:bulletEnabled val="1"/>
        </dgm:presLayoutVars>
      </dgm:prSet>
      <dgm:spPr/>
    </dgm:pt>
    <dgm:pt modelId="{CE738D31-7512-4135-931B-C50D14D76AB3}" type="pres">
      <dgm:prSet presAssocID="{273D9BBB-B475-4386-9B7D-8941FD0A731A}" presName="spacer" presStyleCnt="0"/>
      <dgm:spPr/>
    </dgm:pt>
    <dgm:pt modelId="{49CFC309-3391-4733-9C82-16B90A25AD62}" type="pres">
      <dgm:prSet presAssocID="{47A1CE12-E021-4C39-AE9D-0D16FEE593B4}" presName="parentText" presStyleLbl="node1" presStyleIdx="3" presStyleCnt="5">
        <dgm:presLayoutVars>
          <dgm:chMax val="0"/>
          <dgm:bulletEnabled val="1"/>
        </dgm:presLayoutVars>
      </dgm:prSet>
      <dgm:spPr/>
    </dgm:pt>
    <dgm:pt modelId="{E0A62C9D-EBC3-4BBE-A5BB-2B21E757922C}" type="pres">
      <dgm:prSet presAssocID="{2596B3AD-AD3B-4E48-90B1-A3ADD0153BDC}" presName="spacer" presStyleCnt="0"/>
      <dgm:spPr/>
    </dgm:pt>
    <dgm:pt modelId="{D72FEB66-6A96-40FC-B169-09738C4E64CF}" type="pres">
      <dgm:prSet presAssocID="{5369DAB1-5675-4301-BF1B-89EDC1B8A63F}" presName="parentText" presStyleLbl="node1" presStyleIdx="4" presStyleCnt="5">
        <dgm:presLayoutVars>
          <dgm:chMax val="0"/>
          <dgm:bulletEnabled val="1"/>
        </dgm:presLayoutVars>
      </dgm:prSet>
      <dgm:spPr/>
    </dgm:pt>
  </dgm:ptLst>
  <dgm:cxnLst>
    <dgm:cxn modelId="{CCF4096D-C3C4-41A8-861B-9B07F55EA290}" type="presOf" srcId="{9F973A50-0540-4C2D-A82F-D54EB87FF47C}" destId="{10CE3C52-0FC1-495C-A2EA-0EDC4E58A527}" srcOrd="0" destOrd="0" presId="urn:microsoft.com/office/officeart/2005/8/layout/vList2"/>
    <dgm:cxn modelId="{306FEE74-8623-4916-A911-039D82DB7BD1}" type="presOf" srcId="{0C78B300-2D3F-4096-B298-C726F1ECD51B}" destId="{EAF56340-E513-495B-9153-F50A39A4EE85}" srcOrd="0" destOrd="0" presId="urn:microsoft.com/office/officeart/2005/8/layout/vList2"/>
    <dgm:cxn modelId="{02A9A87A-B4A7-482A-8AC3-129AB42F93F8}" type="presOf" srcId="{4C4B877D-10DE-4547-875B-915FEF58FDAD}" destId="{66EFE954-DF7C-4BE9-8E8A-0416739AAF7D}" srcOrd="0" destOrd="0" presId="urn:microsoft.com/office/officeart/2005/8/layout/vList2"/>
    <dgm:cxn modelId="{D2AEA998-E9E8-4DBC-8E27-D9D3B539B6C5}" type="presOf" srcId="{367DC7AA-9AD0-431A-B01A-1275F65289AA}" destId="{89B06A22-D6CB-4F4E-A2AF-709A09617B7D}" srcOrd="0" destOrd="0" presId="urn:microsoft.com/office/officeart/2005/8/layout/vList2"/>
    <dgm:cxn modelId="{215B37AD-7E40-40DE-B72D-E4ACB27B449C}" srcId="{9F973A50-0540-4C2D-A82F-D54EB87FF47C}" destId="{0C78B300-2D3F-4096-B298-C726F1ECD51B}" srcOrd="1" destOrd="0" parTransId="{53D475EE-3833-4503-9205-AC17161064B2}" sibTransId="{1668D993-BFEB-46A7-9258-4F08F5FE0CA7}"/>
    <dgm:cxn modelId="{3BA844BB-5CEE-49C4-876A-7186D3F4A723}" srcId="{9F973A50-0540-4C2D-A82F-D54EB87FF47C}" destId="{5369DAB1-5675-4301-BF1B-89EDC1B8A63F}" srcOrd="4" destOrd="0" parTransId="{D0D89B01-5E7C-422D-990D-B8B76ECFA6F9}" sibTransId="{9F563080-2190-47FC-B9DC-5EF4F9659F17}"/>
    <dgm:cxn modelId="{A82BE2BF-AF13-4F5E-B8B7-F29687940219}" type="presOf" srcId="{5369DAB1-5675-4301-BF1B-89EDC1B8A63F}" destId="{D72FEB66-6A96-40FC-B169-09738C4E64CF}" srcOrd="0" destOrd="0" presId="urn:microsoft.com/office/officeart/2005/8/layout/vList2"/>
    <dgm:cxn modelId="{5B51A1D3-E4FC-4696-BDEF-5676EECE03E8}" type="presOf" srcId="{47A1CE12-E021-4C39-AE9D-0D16FEE593B4}" destId="{49CFC309-3391-4733-9C82-16B90A25AD62}" srcOrd="0" destOrd="0" presId="urn:microsoft.com/office/officeart/2005/8/layout/vList2"/>
    <dgm:cxn modelId="{15EF31DB-971A-4B00-9217-FA4237694FDA}" srcId="{9F973A50-0540-4C2D-A82F-D54EB87FF47C}" destId="{367DC7AA-9AD0-431A-B01A-1275F65289AA}" srcOrd="0" destOrd="0" parTransId="{8EA981C0-FC71-4B5D-9456-28E642E4B41C}" sibTransId="{F0852F87-8328-4AD7-BA94-109C693EA733}"/>
    <dgm:cxn modelId="{011FF3EC-B8B4-442E-AE82-04F1EEE99FE3}" srcId="{9F973A50-0540-4C2D-A82F-D54EB87FF47C}" destId="{47A1CE12-E021-4C39-AE9D-0D16FEE593B4}" srcOrd="3" destOrd="0" parTransId="{8F814F02-8A25-4862-A680-7C84C0D62148}" sibTransId="{2596B3AD-AD3B-4E48-90B1-A3ADD0153BDC}"/>
    <dgm:cxn modelId="{D33DE1FA-210D-45EE-A407-8C7ECBF76082}" srcId="{9F973A50-0540-4C2D-A82F-D54EB87FF47C}" destId="{4C4B877D-10DE-4547-875B-915FEF58FDAD}" srcOrd="2" destOrd="0" parTransId="{498AD682-65C7-405C-BA4B-B8A340465B31}" sibTransId="{273D9BBB-B475-4386-9B7D-8941FD0A731A}"/>
    <dgm:cxn modelId="{4CEA441A-AFB8-48FE-9D78-BC3912E507B3}" type="presParOf" srcId="{10CE3C52-0FC1-495C-A2EA-0EDC4E58A527}" destId="{89B06A22-D6CB-4F4E-A2AF-709A09617B7D}" srcOrd="0" destOrd="0" presId="urn:microsoft.com/office/officeart/2005/8/layout/vList2"/>
    <dgm:cxn modelId="{05A15157-C628-41CE-A6F7-A11318C65358}" type="presParOf" srcId="{10CE3C52-0FC1-495C-A2EA-0EDC4E58A527}" destId="{223D4458-742E-4E51-BCEC-428872F81C18}" srcOrd="1" destOrd="0" presId="urn:microsoft.com/office/officeart/2005/8/layout/vList2"/>
    <dgm:cxn modelId="{B4BE19A9-7B8D-44B3-9898-4B5389F1D4C2}" type="presParOf" srcId="{10CE3C52-0FC1-495C-A2EA-0EDC4E58A527}" destId="{EAF56340-E513-495B-9153-F50A39A4EE85}" srcOrd="2" destOrd="0" presId="urn:microsoft.com/office/officeart/2005/8/layout/vList2"/>
    <dgm:cxn modelId="{A96246D2-4864-4B1C-9985-80607A7A250E}" type="presParOf" srcId="{10CE3C52-0FC1-495C-A2EA-0EDC4E58A527}" destId="{905B689D-BFD0-4544-A46A-451FAF1BC1FA}" srcOrd="3" destOrd="0" presId="urn:microsoft.com/office/officeart/2005/8/layout/vList2"/>
    <dgm:cxn modelId="{74D02DF3-21AB-461D-A09E-246C3C106F3D}" type="presParOf" srcId="{10CE3C52-0FC1-495C-A2EA-0EDC4E58A527}" destId="{66EFE954-DF7C-4BE9-8E8A-0416739AAF7D}" srcOrd="4" destOrd="0" presId="urn:microsoft.com/office/officeart/2005/8/layout/vList2"/>
    <dgm:cxn modelId="{6DED12D3-8DC6-4E3E-A838-5F7A6D700411}" type="presParOf" srcId="{10CE3C52-0FC1-495C-A2EA-0EDC4E58A527}" destId="{CE738D31-7512-4135-931B-C50D14D76AB3}" srcOrd="5" destOrd="0" presId="urn:microsoft.com/office/officeart/2005/8/layout/vList2"/>
    <dgm:cxn modelId="{B67B6A6C-7199-4564-8D8F-0364198F687D}" type="presParOf" srcId="{10CE3C52-0FC1-495C-A2EA-0EDC4E58A527}" destId="{49CFC309-3391-4733-9C82-16B90A25AD62}" srcOrd="6" destOrd="0" presId="urn:microsoft.com/office/officeart/2005/8/layout/vList2"/>
    <dgm:cxn modelId="{1D6A3FE5-5F2C-4BD1-AD8D-C51B4FF6E05A}" type="presParOf" srcId="{10CE3C52-0FC1-495C-A2EA-0EDC4E58A527}" destId="{E0A62C9D-EBC3-4BBE-A5BB-2B21E757922C}" srcOrd="7" destOrd="0" presId="urn:microsoft.com/office/officeart/2005/8/layout/vList2"/>
    <dgm:cxn modelId="{41477ACD-0256-4238-8269-98B13800D692}" type="presParOf" srcId="{10CE3C52-0FC1-495C-A2EA-0EDC4E58A527}" destId="{D72FEB66-6A96-40FC-B169-09738C4E64C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3AC2C7-82FE-4E2D-8C8D-796A5B0DA20B}"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531D02A-5634-4902-8391-AA0985409435}">
      <dgm:prSet/>
      <dgm:spPr/>
      <dgm:t>
        <a:bodyPr/>
        <a:lstStyle/>
        <a:p>
          <a:r>
            <a:rPr lang="en-GB"/>
            <a:t>Dramatically cut application development costs</a:t>
          </a:r>
          <a:endParaRPr lang="en-US"/>
        </a:p>
      </dgm:t>
    </dgm:pt>
    <dgm:pt modelId="{A33B1624-BACB-4739-A747-8118E3C05772}" type="parTrans" cxnId="{C560AF4B-5E2F-498A-9148-333AEB69277B}">
      <dgm:prSet/>
      <dgm:spPr/>
      <dgm:t>
        <a:bodyPr/>
        <a:lstStyle/>
        <a:p>
          <a:endParaRPr lang="en-US"/>
        </a:p>
      </dgm:t>
    </dgm:pt>
    <dgm:pt modelId="{F968DB07-2356-420F-B9C2-7862320D17C8}" type="sibTrans" cxnId="{C560AF4B-5E2F-498A-9148-333AEB69277B}">
      <dgm:prSet phldrT="01" phldr="0"/>
      <dgm:spPr/>
      <dgm:t>
        <a:bodyPr/>
        <a:lstStyle/>
        <a:p>
          <a:r>
            <a:rPr lang="en-US"/>
            <a:t>01</a:t>
          </a:r>
        </a:p>
      </dgm:t>
    </dgm:pt>
    <dgm:pt modelId="{CE2734E6-BFC4-461A-8623-B15DF56D6E98}">
      <dgm:prSet/>
      <dgm:spPr/>
      <dgm:t>
        <a:bodyPr/>
        <a:lstStyle/>
        <a:p>
          <a:r>
            <a:rPr lang="en-GB"/>
            <a:t>Reduce or eliminate many errors</a:t>
          </a:r>
          <a:endParaRPr lang="en-US"/>
        </a:p>
      </dgm:t>
    </dgm:pt>
    <dgm:pt modelId="{AA607BF3-3207-4449-A12A-B04927676F54}" type="parTrans" cxnId="{B86BB17E-97E6-4938-919B-5CFF172E052B}">
      <dgm:prSet/>
      <dgm:spPr/>
      <dgm:t>
        <a:bodyPr/>
        <a:lstStyle/>
        <a:p>
          <a:endParaRPr lang="en-US"/>
        </a:p>
      </dgm:t>
    </dgm:pt>
    <dgm:pt modelId="{B7F5DA6A-F91D-40E1-BA5B-910A4D472D8F}" type="sibTrans" cxnId="{B86BB17E-97E6-4938-919B-5CFF172E052B}">
      <dgm:prSet phldrT="02" phldr="0"/>
      <dgm:spPr/>
      <dgm:t>
        <a:bodyPr/>
        <a:lstStyle/>
        <a:p>
          <a:r>
            <a:rPr lang="en-US"/>
            <a:t>02</a:t>
          </a:r>
        </a:p>
      </dgm:t>
    </dgm:pt>
    <dgm:pt modelId="{84425F7E-8E8E-467D-B268-8247CC71FE68}">
      <dgm:prSet/>
      <dgm:spPr/>
      <dgm:t>
        <a:bodyPr/>
        <a:lstStyle/>
        <a:p>
          <a:r>
            <a:rPr lang="en-GB"/>
            <a:t>Simplify application maintenance and customization</a:t>
          </a:r>
          <a:endParaRPr lang="en-US"/>
        </a:p>
      </dgm:t>
    </dgm:pt>
    <dgm:pt modelId="{442F9814-A467-4C05-8382-E4F6125741A7}" type="parTrans" cxnId="{261AD90A-BDF7-43BF-A94F-A19F45F1D297}">
      <dgm:prSet/>
      <dgm:spPr/>
      <dgm:t>
        <a:bodyPr/>
        <a:lstStyle/>
        <a:p>
          <a:endParaRPr lang="en-US"/>
        </a:p>
      </dgm:t>
    </dgm:pt>
    <dgm:pt modelId="{9BE57DBA-94DB-4757-B9C1-C20DF0520586}" type="sibTrans" cxnId="{261AD90A-BDF7-43BF-A94F-A19F45F1D297}">
      <dgm:prSet phldrT="03" phldr="0"/>
      <dgm:spPr/>
      <dgm:t>
        <a:bodyPr/>
        <a:lstStyle/>
        <a:p>
          <a:r>
            <a:rPr lang="en-US"/>
            <a:t>03</a:t>
          </a:r>
        </a:p>
      </dgm:t>
    </dgm:pt>
    <dgm:pt modelId="{35695899-7612-4670-8B70-7476DFBDC3FB}">
      <dgm:prSet/>
      <dgm:spPr/>
      <dgm:t>
        <a:bodyPr/>
        <a:lstStyle/>
        <a:p>
          <a:r>
            <a:rPr lang="en-GB"/>
            <a:t>Significantly reduce time-to-market.</a:t>
          </a:r>
          <a:endParaRPr lang="en-US"/>
        </a:p>
      </dgm:t>
    </dgm:pt>
    <dgm:pt modelId="{EC264A63-6CBB-4FCB-959D-A118D3CB93CF}" type="parTrans" cxnId="{EA42D4B0-C349-46F7-AD67-7B651053B699}">
      <dgm:prSet/>
      <dgm:spPr/>
      <dgm:t>
        <a:bodyPr/>
        <a:lstStyle/>
        <a:p>
          <a:endParaRPr lang="en-US"/>
        </a:p>
      </dgm:t>
    </dgm:pt>
    <dgm:pt modelId="{43582A7E-4F4B-461F-9F0E-05A04DE61388}" type="sibTrans" cxnId="{EA42D4B0-C349-46F7-AD67-7B651053B699}">
      <dgm:prSet phldrT="04" phldr="0"/>
      <dgm:spPr/>
      <dgm:t>
        <a:bodyPr/>
        <a:lstStyle/>
        <a:p>
          <a:r>
            <a:rPr lang="en-US"/>
            <a:t>04</a:t>
          </a:r>
        </a:p>
      </dgm:t>
    </dgm:pt>
    <dgm:pt modelId="{EE212A7A-E31E-4761-981E-EB4D5DBCEEBA}" type="pres">
      <dgm:prSet presAssocID="{303AC2C7-82FE-4E2D-8C8D-796A5B0DA20B}" presName="Name0" presStyleCnt="0">
        <dgm:presLayoutVars>
          <dgm:animLvl val="lvl"/>
          <dgm:resizeHandles val="exact"/>
        </dgm:presLayoutVars>
      </dgm:prSet>
      <dgm:spPr/>
    </dgm:pt>
    <dgm:pt modelId="{A7FCBBD3-2CCA-4F0C-8E32-79D154B8A0EF}" type="pres">
      <dgm:prSet presAssocID="{7531D02A-5634-4902-8391-AA0985409435}" presName="compositeNode" presStyleCnt="0">
        <dgm:presLayoutVars>
          <dgm:bulletEnabled val="1"/>
        </dgm:presLayoutVars>
      </dgm:prSet>
      <dgm:spPr/>
    </dgm:pt>
    <dgm:pt modelId="{E13ABC6E-2DC0-420E-BE77-B471FD13350C}" type="pres">
      <dgm:prSet presAssocID="{7531D02A-5634-4902-8391-AA0985409435}" presName="bgRect" presStyleLbl="alignNode1" presStyleIdx="0" presStyleCnt="4"/>
      <dgm:spPr/>
    </dgm:pt>
    <dgm:pt modelId="{577EA41E-C98B-4311-B9AC-523C0AEE3027}" type="pres">
      <dgm:prSet presAssocID="{F968DB07-2356-420F-B9C2-7862320D17C8}" presName="sibTransNodeRect" presStyleLbl="alignNode1" presStyleIdx="0" presStyleCnt="4">
        <dgm:presLayoutVars>
          <dgm:chMax val="0"/>
          <dgm:bulletEnabled val="1"/>
        </dgm:presLayoutVars>
      </dgm:prSet>
      <dgm:spPr/>
    </dgm:pt>
    <dgm:pt modelId="{E7F899DA-CC95-4451-96CD-FCE74C5C5710}" type="pres">
      <dgm:prSet presAssocID="{7531D02A-5634-4902-8391-AA0985409435}" presName="nodeRect" presStyleLbl="alignNode1" presStyleIdx="0" presStyleCnt="4">
        <dgm:presLayoutVars>
          <dgm:bulletEnabled val="1"/>
        </dgm:presLayoutVars>
      </dgm:prSet>
      <dgm:spPr/>
    </dgm:pt>
    <dgm:pt modelId="{E53D5D41-1445-4EA1-8530-05AE10BA14B6}" type="pres">
      <dgm:prSet presAssocID="{F968DB07-2356-420F-B9C2-7862320D17C8}" presName="sibTrans" presStyleCnt="0"/>
      <dgm:spPr/>
    </dgm:pt>
    <dgm:pt modelId="{4148B9F5-DC64-4657-97E3-6B09A53E2DCE}" type="pres">
      <dgm:prSet presAssocID="{CE2734E6-BFC4-461A-8623-B15DF56D6E98}" presName="compositeNode" presStyleCnt="0">
        <dgm:presLayoutVars>
          <dgm:bulletEnabled val="1"/>
        </dgm:presLayoutVars>
      </dgm:prSet>
      <dgm:spPr/>
    </dgm:pt>
    <dgm:pt modelId="{E97839EE-D005-4D48-BC70-42C2AFFB8CFE}" type="pres">
      <dgm:prSet presAssocID="{CE2734E6-BFC4-461A-8623-B15DF56D6E98}" presName="bgRect" presStyleLbl="alignNode1" presStyleIdx="1" presStyleCnt="4"/>
      <dgm:spPr/>
    </dgm:pt>
    <dgm:pt modelId="{35AB41DA-5241-41A7-873F-378C21FAF064}" type="pres">
      <dgm:prSet presAssocID="{B7F5DA6A-F91D-40E1-BA5B-910A4D472D8F}" presName="sibTransNodeRect" presStyleLbl="alignNode1" presStyleIdx="1" presStyleCnt="4">
        <dgm:presLayoutVars>
          <dgm:chMax val="0"/>
          <dgm:bulletEnabled val="1"/>
        </dgm:presLayoutVars>
      </dgm:prSet>
      <dgm:spPr/>
    </dgm:pt>
    <dgm:pt modelId="{61E9219A-F1C8-4F25-BF97-F5B6281743A2}" type="pres">
      <dgm:prSet presAssocID="{CE2734E6-BFC4-461A-8623-B15DF56D6E98}" presName="nodeRect" presStyleLbl="alignNode1" presStyleIdx="1" presStyleCnt="4">
        <dgm:presLayoutVars>
          <dgm:bulletEnabled val="1"/>
        </dgm:presLayoutVars>
      </dgm:prSet>
      <dgm:spPr/>
    </dgm:pt>
    <dgm:pt modelId="{67A205AD-B5A8-44B7-8068-4A867E1B2CA9}" type="pres">
      <dgm:prSet presAssocID="{B7F5DA6A-F91D-40E1-BA5B-910A4D472D8F}" presName="sibTrans" presStyleCnt="0"/>
      <dgm:spPr/>
    </dgm:pt>
    <dgm:pt modelId="{9F90E6B4-1F00-4A69-AF7B-83A6A77253D0}" type="pres">
      <dgm:prSet presAssocID="{84425F7E-8E8E-467D-B268-8247CC71FE68}" presName="compositeNode" presStyleCnt="0">
        <dgm:presLayoutVars>
          <dgm:bulletEnabled val="1"/>
        </dgm:presLayoutVars>
      </dgm:prSet>
      <dgm:spPr/>
    </dgm:pt>
    <dgm:pt modelId="{ADFAB419-9588-437D-9F56-484752282DA5}" type="pres">
      <dgm:prSet presAssocID="{84425F7E-8E8E-467D-B268-8247CC71FE68}" presName="bgRect" presStyleLbl="alignNode1" presStyleIdx="2" presStyleCnt="4"/>
      <dgm:spPr/>
    </dgm:pt>
    <dgm:pt modelId="{EF2825DA-7E4C-4655-972B-F48E5547118B}" type="pres">
      <dgm:prSet presAssocID="{9BE57DBA-94DB-4757-B9C1-C20DF0520586}" presName="sibTransNodeRect" presStyleLbl="alignNode1" presStyleIdx="2" presStyleCnt="4">
        <dgm:presLayoutVars>
          <dgm:chMax val="0"/>
          <dgm:bulletEnabled val="1"/>
        </dgm:presLayoutVars>
      </dgm:prSet>
      <dgm:spPr/>
    </dgm:pt>
    <dgm:pt modelId="{32711F3D-88F5-4759-AC3F-9C39C673B90A}" type="pres">
      <dgm:prSet presAssocID="{84425F7E-8E8E-467D-B268-8247CC71FE68}" presName="nodeRect" presStyleLbl="alignNode1" presStyleIdx="2" presStyleCnt="4">
        <dgm:presLayoutVars>
          <dgm:bulletEnabled val="1"/>
        </dgm:presLayoutVars>
      </dgm:prSet>
      <dgm:spPr/>
    </dgm:pt>
    <dgm:pt modelId="{3BC8556E-F79F-4EFC-AE55-0AC999F442BC}" type="pres">
      <dgm:prSet presAssocID="{9BE57DBA-94DB-4757-B9C1-C20DF0520586}" presName="sibTrans" presStyleCnt="0"/>
      <dgm:spPr/>
    </dgm:pt>
    <dgm:pt modelId="{483CCA6A-1DF6-4F7A-B2B5-9A8E8CEB1FBE}" type="pres">
      <dgm:prSet presAssocID="{35695899-7612-4670-8B70-7476DFBDC3FB}" presName="compositeNode" presStyleCnt="0">
        <dgm:presLayoutVars>
          <dgm:bulletEnabled val="1"/>
        </dgm:presLayoutVars>
      </dgm:prSet>
      <dgm:spPr/>
    </dgm:pt>
    <dgm:pt modelId="{C9AAC1F8-999F-4641-9F26-3B380CE3B024}" type="pres">
      <dgm:prSet presAssocID="{35695899-7612-4670-8B70-7476DFBDC3FB}" presName="bgRect" presStyleLbl="alignNode1" presStyleIdx="3" presStyleCnt="4"/>
      <dgm:spPr/>
    </dgm:pt>
    <dgm:pt modelId="{190601CD-9006-44EF-826E-29681A84D15D}" type="pres">
      <dgm:prSet presAssocID="{43582A7E-4F4B-461F-9F0E-05A04DE61388}" presName="sibTransNodeRect" presStyleLbl="alignNode1" presStyleIdx="3" presStyleCnt="4">
        <dgm:presLayoutVars>
          <dgm:chMax val="0"/>
          <dgm:bulletEnabled val="1"/>
        </dgm:presLayoutVars>
      </dgm:prSet>
      <dgm:spPr/>
    </dgm:pt>
    <dgm:pt modelId="{33E2684E-68E6-4142-B73E-4A9BC93F5606}" type="pres">
      <dgm:prSet presAssocID="{35695899-7612-4670-8B70-7476DFBDC3FB}" presName="nodeRect" presStyleLbl="alignNode1" presStyleIdx="3" presStyleCnt="4">
        <dgm:presLayoutVars>
          <dgm:bulletEnabled val="1"/>
        </dgm:presLayoutVars>
      </dgm:prSet>
      <dgm:spPr/>
    </dgm:pt>
  </dgm:ptLst>
  <dgm:cxnLst>
    <dgm:cxn modelId="{261AD90A-BDF7-43BF-A94F-A19F45F1D297}" srcId="{303AC2C7-82FE-4E2D-8C8D-796A5B0DA20B}" destId="{84425F7E-8E8E-467D-B268-8247CC71FE68}" srcOrd="2" destOrd="0" parTransId="{442F9814-A467-4C05-8382-E4F6125741A7}" sibTransId="{9BE57DBA-94DB-4757-B9C1-C20DF0520586}"/>
    <dgm:cxn modelId="{FA6E7523-B4D6-44B6-8F6D-9930A78FC254}" type="presOf" srcId="{35695899-7612-4670-8B70-7476DFBDC3FB}" destId="{33E2684E-68E6-4142-B73E-4A9BC93F5606}" srcOrd="1" destOrd="0" presId="urn:microsoft.com/office/officeart/2016/7/layout/LinearBlockProcessNumbered"/>
    <dgm:cxn modelId="{899C5E61-332F-4BB8-935D-7B690C9410A9}" type="presOf" srcId="{7531D02A-5634-4902-8391-AA0985409435}" destId="{E7F899DA-CC95-4451-96CD-FCE74C5C5710}" srcOrd="1" destOrd="0" presId="urn:microsoft.com/office/officeart/2016/7/layout/LinearBlockProcessNumbered"/>
    <dgm:cxn modelId="{C560AF4B-5E2F-498A-9148-333AEB69277B}" srcId="{303AC2C7-82FE-4E2D-8C8D-796A5B0DA20B}" destId="{7531D02A-5634-4902-8391-AA0985409435}" srcOrd="0" destOrd="0" parTransId="{A33B1624-BACB-4739-A747-8118E3C05772}" sibTransId="{F968DB07-2356-420F-B9C2-7862320D17C8}"/>
    <dgm:cxn modelId="{04D64D70-3257-4595-98E0-429415E253D1}" type="presOf" srcId="{35695899-7612-4670-8B70-7476DFBDC3FB}" destId="{C9AAC1F8-999F-4641-9F26-3B380CE3B024}" srcOrd="0" destOrd="0" presId="urn:microsoft.com/office/officeart/2016/7/layout/LinearBlockProcessNumbered"/>
    <dgm:cxn modelId="{1964A279-C4BE-4F56-98EF-BE8766AC250C}" type="presOf" srcId="{F968DB07-2356-420F-B9C2-7862320D17C8}" destId="{577EA41E-C98B-4311-B9AC-523C0AEE3027}" srcOrd="0" destOrd="0" presId="urn:microsoft.com/office/officeart/2016/7/layout/LinearBlockProcessNumbered"/>
    <dgm:cxn modelId="{B86BB17E-97E6-4938-919B-5CFF172E052B}" srcId="{303AC2C7-82FE-4E2D-8C8D-796A5B0DA20B}" destId="{CE2734E6-BFC4-461A-8623-B15DF56D6E98}" srcOrd="1" destOrd="0" parTransId="{AA607BF3-3207-4449-A12A-B04927676F54}" sibTransId="{B7F5DA6A-F91D-40E1-BA5B-910A4D472D8F}"/>
    <dgm:cxn modelId="{CFEE1A8B-1DA3-4B22-9422-A726350A98A7}" type="presOf" srcId="{B7F5DA6A-F91D-40E1-BA5B-910A4D472D8F}" destId="{35AB41DA-5241-41A7-873F-378C21FAF064}" srcOrd="0" destOrd="0" presId="urn:microsoft.com/office/officeart/2016/7/layout/LinearBlockProcessNumbered"/>
    <dgm:cxn modelId="{12E93DA7-D50A-4952-A6E8-B455D683EE23}" type="presOf" srcId="{CE2734E6-BFC4-461A-8623-B15DF56D6E98}" destId="{61E9219A-F1C8-4F25-BF97-F5B6281743A2}" srcOrd="1" destOrd="0" presId="urn:microsoft.com/office/officeart/2016/7/layout/LinearBlockProcessNumbered"/>
    <dgm:cxn modelId="{8B8ADBAA-0D8C-47D5-B6B4-8D5CC3EF6FB7}" type="presOf" srcId="{7531D02A-5634-4902-8391-AA0985409435}" destId="{E13ABC6E-2DC0-420E-BE77-B471FD13350C}" srcOrd="0" destOrd="0" presId="urn:microsoft.com/office/officeart/2016/7/layout/LinearBlockProcessNumbered"/>
    <dgm:cxn modelId="{A98482AE-3B37-46E2-A680-E72BF0A54868}" type="presOf" srcId="{9BE57DBA-94DB-4757-B9C1-C20DF0520586}" destId="{EF2825DA-7E4C-4655-972B-F48E5547118B}" srcOrd="0" destOrd="0" presId="urn:microsoft.com/office/officeart/2016/7/layout/LinearBlockProcessNumbered"/>
    <dgm:cxn modelId="{EA42D4B0-C349-46F7-AD67-7B651053B699}" srcId="{303AC2C7-82FE-4E2D-8C8D-796A5B0DA20B}" destId="{35695899-7612-4670-8B70-7476DFBDC3FB}" srcOrd="3" destOrd="0" parTransId="{EC264A63-6CBB-4FCB-959D-A118D3CB93CF}" sibTransId="{43582A7E-4F4B-461F-9F0E-05A04DE61388}"/>
    <dgm:cxn modelId="{F657A6C6-C8DA-4E78-8B93-83CEBB6D6BB4}" type="presOf" srcId="{CE2734E6-BFC4-461A-8623-B15DF56D6E98}" destId="{E97839EE-D005-4D48-BC70-42C2AFFB8CFE}" srcOrd="0" destOrd="0" presId="urn:microsoft.com/office/officeart/2016/7/layout/LinearBlockProcessNumbered"/>
    <dgm:cxn modelId="{BDB7D8C7-20E6-4F08-9F58-D384EC566C63}" type="presOf" srcId="{84425F7E-8E8E-467D-B268-8247CC71FE68}" destId="{ADFAB419-9588-437D-9F56-484752282DA5}" srcOrd="0" destOrd="0" presId="urn:microsoft.com/office/officeart/2016/7/layout/LinearBlockProcessNumbered"/>
    <dgm:cxn modelId="{434CCED4-E15D-4D98-A340-AD557B34A572}" type="presOf" srcId="{303AC2C7-82FE-4E2D-8C8D-796A5B0DA20B}" destId="{EE212A7A-E31E-4761-981E-EB4D5DBCEEBA}" srcOrd="0" destOrd="0" presId="urn:microsoft.com/office/officeart/2016/7/layout/LinearBlockProcessNumbered"/>
    <dgm:cxn modelId="{255FBBDD-6DE1-4AAB-8023-823DE59459B1}" type="presOf" srcId="{84425F7E-8E8E-467D-B268-8247CC71FE68}" destId="{32711F3D-88F5-4759-AC3F-9C39C673B90A}" srcOrd="1" destOrd="0" presId="urn:microsoft.com/office/officeart/2016/7/layout/LinearBlockProcessNumbered"/>
    <dgm:cxn modelId="{068534FD-762D-4724-922E-606D35E1AF00}" type="presOf" srcId="{43582A7E-4F4B-461F-9F0E-05A04DE61388}" destId="{190601CD-9006-44EF-826E-29681A84D15D}" srcOrd="0" destOrd="0" presId="urn:microsoft.com/office/officeart/2016/7/layout/LinearBlockProcessNumbered"/>
    <dgm:cxn modelId="{FF1084CD-DD9F-46D4-8A93-C7CA584293FB}" type="presParOf" srcId="{EE212A7A-E31E-4761-981E-EB4D5DBCEEBA}" destId="{A7FCBBD3-2CCA-4F0C-8E32-79D154B8A0EF}" srcOrd="0" destOrd="0" presId="urn:microsoft.com/office/officeart/2016/7/layout/LinearBlockProcessNumbered"/>
    <dgm:cxn modelId="{965E696B-10AC-4B15-93DE-1330E6762DF5}" type="presParOf" srcId="{A7FCBBD3-2CCA-4F0C-8E32-79D154B8A0EF}" destId="{E13ABC6E-2DC0-420E-BE77-B471FD13350C}" srcOrd="0" destOrd="0" presId="urn:microsoft.com/office/officeart/2016/7/layout/LinearBlockProcessNumbered"/>
    <dgm:cxn modelId="{798D2B4B-000D-4E6B-A8D6-9E26779EEB48}" type="presParOf" srcId="{A7FCBBD3-2CCA-4F0C-8E32-79D154B8A0EF}" destId="{577EA41E-C98B-4311-B9AC-523C0AEE3027}" srcOrd="1" destOrd="0" presId="urn:microsoft.com/office/officeart/2016/7/layout/LinearBlockProcessNumbered"/>
    <dgm:cxn modelId="{A74BF3FB-4C74-47A7-A78C-E57E78CEF733}" type="presParOf" srcId="{A7FCBBD3-2CCA-4F0C-8E32-79D154B8A0EF}" destId="{E7F899DA-CC95-4451-96CD-FCE74C5C5710}" srcOrd="2" destOrd="0" presId="urn:microsoft.com/office/officeart/2016/7/layout/LinearBlockProcessNumbered"/>
    <dgm:cxn modelId="{2F886D83-A363-4B60-AFEE-D89A529610FC}" type="presParOf" srcId="{EE212A7A-E31E-4761-981E-EB4D5DBCEEBA}" destId="{E53D5D41-1445-4EA1-8530-05AE10BA14B6}" srcOrd="1" destOrd="0" presId="urn:microsoft.com/office/officeart/2016/7/layout/LinearBlockProcessNumbered"/>
    <dgm:cxn modelId="{3E2AEB50-77C4-4C7F-BB00-C906CEC1EC50}" type="presParOf" srcId="{EE212A7A-E31E-4761-981E-EB4D5DBCEEBA}" destId="{4148B9F5-DC64-4657-97E3-6B09A53E2DCE}" srcOrd="2" destOrd="0" presId="urn:microsoft.com/office/officeart/2016/7/layout/LinearBlockProcessNumbered"/>
    <dgm:cxn modelId="{EC62DE77-7E2F-41C7-9328-CC8D74BDEBB5}" type="presParOf" srcId="{4148B9F5-DC64-4657-97E3-6B09A53E2DCE}" destId="{E97839EE-D005-4D48-BC70-42C2AFFB8CFE}" srcOrd="0" destOrd="0" presId="urn:microsoft.com/office/officeart/2016/7/layout/LinearBlockProcessNumbered"/>
    <dgm:cxn modelId="{459EB77F-3443-4D80-929F-32AD04B1B656}" type="presParOf" srcId="{4148B9F5-DC64-4657-97E3-6B09A53E2DCE}" destId="{35AB41DA-5241-41A7-873F-378C21FAF064}" srcOrd="1" destOrd="0" presId="urn:microsoft.com/office/officeart/2016/7/layout/LinearBlockProcessNumbered"/>
    <dgm:cxn modelId="{8BC026DD-366E-4559-8394-0162E5ACE2A4}" type="presParOf" srcId="{4148B9F5-DC64-4657-97E3-6B09A53E2DCE}" destId="{61E9219A-F1C8-4F25-BF97-F5B6281743A2}" srcOrd="2" destOrd="0" presId="urn:microsoft.com/office/officeart/2016/7/layout/LinearBlockProcessNumbered"/>
    <dgm:cxn modelId="{4A459011-B8E7-4E10-AC69-114B92556864}" type="presParOf" srcId="{EE212A7A-E31E-4761-981E-EB4D5DBCEEBA}" destId="{67A205AD-B5A8-44B7-8068-4A867E1B2CA9}" srcOrd="3" destOrd="0" presId="urn:microsoft.com/office/officeart/2016/7/layout/LinearBlockProcessNumbered"/>
    <dgm:cxn modelId="{20AE7436-2BC8-401E-8173-BD3CAAEB9709}" type="presParOf" srcId="{EE212A7A-E31E-4761-981E-EB4D5DBCEEBA}" destId="{9F90E6B4-1F00-4A69-AF7B-83A6A77253D0}" srcOrd="4" destOrd="0" presId="urn:microsoft.com/office/officeart/2016/7/layout/LinearBlockProcessNumbered"/>
    <dgm:cxn modelId="{3AAC1D5C-2DB3-47DF-9CE5-3673831E1F2B}" type="presParOf" srcId="{9F90E6B4-1F00-4A69-AF7B-83A6A77253D0}" destId="{ADFAB419-9588-437D-9F56-484752282DA5}" srcOrd="0" destOrd="0" presId="urn:microsoft.com/office/officeart/2016/7/layout/LinearBlockProcessNumbered"/>
    <dgm:cxn modelId="{F5CE7861-9C27-4832-B59F-5A636B81FEAC}" type="presParOf" srcId="{9F90E6B4-1F00-4A69-AF7B-83A6A77253D0}" destId="{EF2825DA-7E4C-4655-972B-F48E5547118B}" srcOrd="1" destOrd="0" presId="urn:microsoft.com/office/officeart/2016/7/layout/LinearBlockProcessNumbered"/>
    <dgm:cxn modelId="{9342ADC9-0DBB-4016-B289-366F4C8861CB}" type="presParOf" srcId="{9F90E6B4-1F00-4A69-AF7B-83A6A77253D0}" destId="{32711F3D-88F5-4759-AC3F-9C39C673B90A}" srcOrd="2" destOrd="0" presId="urn:microsoft.com/office/officeart/2016/7/layout/LinearBlockProcessNumbered"/>
    <dgm:cxn modelId="{154830ED-274C-422A-A09A-DD0F62E64F6A}" type="presParOf" srcId="{EE212A7A-E31E-4761-981E-EB4D5DBCEEBA}" destId="{3BC8556E-F79F-4EFC-AE55-0AC999F442BC}" srcOrd="5" destOrd="0" presId="urn:microsoft.com/office/officeart/2016/7/layout/LinearBlockProcessNumbered"/>
    <dgm:cxn modelId="{E33E8B27-3823-47F7-B24B-7C633BCE948B}" type="presParOf" srcId="{EE212A7A-E31E-4761-981E-EB4D5DBCEEBA}" destId="{483CCA6A-1DF6-4F7A-B2B5-9A8E8CEB1FBE}" srcOrd="6" destOrd="0" presId="urn:microsoft.com/office/officeart/2016/7/layout/LinearBlockProcessNumbered"/>
    <dgm:cxn modelId="{82F75443-04A9-4DD3-A1FF-2F87D4863A7E}" type="presParOf" srcId="{483CCA6A-1DF6-4F7A-B2B5-9A8E8CEB1FBE}" destId="{C9AAC1F8-999F-4641-9F26-3B380CE3B024}" srcOrd="0" destOrd="0" presId="urn:microsoft.com/office/officeart/2016/7/layout/LinearBlockProcessNumbered"/>
    <dgm:cxn modelId="{27400821-205E-496A-88BD-4870032677AB}" type="presParOf" srcId="{483CCA6A-1DF6-4F7A-B2B5-9A8E8CEB1FBE}" destId="{190601CD-9006-44EF-826E-29681A84D15D}" srcOrd="1" destOrd="0" presId="urn:microsoft.com/office/officeart/2016/7/layout/LinearBlockProcessNumbered"/>
    <dgm:cxn modelId="{981FAA38-FBCA-4FF9-AD6D-EEEA76F737B1}" type="presParOf" srcId="{483CCA6A-1DF6-4F7A-B2B5-9A8E8CEB1FBE}" destId="{33E2684E-68E6-4142-B73E-4A9BC93F560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91B1C1-53AF-4F02-BD59-FE26FEDE5E0E}"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A88BF617-5299-4CD9-9E92-E4FDF91946F5}">
      <dgm:prSet/>
      <dgm:spPr/>
      <dgm:t>
        <a:bodyPr/>
        <a:lstStyle/>
        <a:p>
          <a:r>
            <a:rPr lang="en-GB" b="1" dirty="0"/>
            <a:t>Serialisation Involves the use of established norms and protocols to ensure consistency and interoperability.</a:t>
          </a:r>
          <a:endParaRPr lang="en-US" dirty="0"/>
        </a:p>
      </dgm:t>
    </dgm:pt>
    <dgm:pt modelId="{C98043D7-C1AE-4C45-9448-2CF4F138DE59}" type="parTrans" cxnId="{99EE8BCA-DE78-4166-880A-0F5B5CA395A1}">
      <dgm:prSet/>
      <dgm:spPr/>
      <dgm:t>
        <a:bodyPr/>
        <a:lstStyle/>
        <a:p>
          <a:endParaRPr lang="en-US"/>
        </a:p>
      </dgm:t>
    </dgm:pt>
    <dgm:pt modelId="{47EF5EF8-7FF6-40AE-A7F8-2DA0ED24DC8D}" type="sibTrans" cxnId="{99EE8BCA-DE78-4166-880A-0F5B5CA395A1}">
      <dgm:prSet phldrT="01"/>
      <dgm:spPr/>
      <dgm:t>
        <a:bodyPr/>
        <a:lstStyle/>
        <a:p>
          <a:r>
            <a:rPr lang="en-US"/>
            <a:t>01</a:t>
          </a:r>
        </a:p>
      </dgm:t>
    </dgm:pt>
    <dgm:pt modelId="{07750E88-3BE4-428F-9D34-2FA43BCC215F}">
      <dgm:prSet/>
      <dgm:spPr/>
      <dgm:t>
        <a:bodyPr/>
        <a:lstStyle/>
        <a:p>
          <a:r>
            <a:rPr lang="en-GB" b="1" i="0"/>
            <a:t>Use of standard protocols (e.g., SOAP, REST):</a:t>
          </a:r>
          <a:r>
            <a:rPr lang="en-GB" b="0" i="0"/>
            <a:t> leverage standardized communication protocols like SOAP (Simple Object Access Protocol) and REST (Representational State Transfer) to enable seamless data exchange between applications.</a:t>
          </a:r>
          <a:endParaRPr lang="en-US"/>
        </a:p>
      </dgm:t>
    </dgm:pt>
    <dgm:pt modelId="{5F894892-07D2-4FA3-B5E3-30C44F4B6E10}" type="parTrans" cxnId="{9FDE1894-CA85-4CFA-8007-F8D7F58B8C45}">
      <dgm:prSet/>
      <dgm:spPr/>
      <dgm:t>
        <a:bodyPr/>
        <a:lstStyle/>
        <a:p>
          <a:endParaRPr lang="en-US"/>
        </a:p>
      </dgm:t>
    </dgm:pt>
    <dgm:pt modelId="{8BAC701B-12C9-4CE5-BF29-E9451B4E4A84}" type="sibTrans" cxnId="{9FDE1894-CA85-4CFA-8007-F8D7F58B8C45}">
      <dgm:prSet phldrT="02"/>
      <dgm:spPr/>
      <dgm:t>
        <a:bodyPr/>
        <a:lstStyle/>
        <a:p>
          <a:r>
            <a:rPr lang="en-US"/>
            <a:t>02</a:t>
          </a:r>
        </a:p>
      </dgm:t>
    </dgm:pt>
    <dgm:pt modelId="{96699FAB-145B-425D-9DC4-05F1BFEEF8EF}">
      <dgm:prSet/>
      <dgm:spPr/>
      <dgm:t>
        <a:bodyPr/>
        <a:lstStyle/>
        <a:p>
          <a:r>
            <a:rPr lang="en-GB" b="1" i="0" dirty="0"/>
            <a:t>Role of W3C and other standards organizations:</a:t>
          </a:r>
          <a:r>
            <a:rPr lang="en-GB" b="0" i="0" dirty="0"/>
            <a:t> The World Wide Web Consortium (W3C) and other standards organizations play a vital role in defining and maintaining these protocols, ensuring a common language for web service communication.</a:t>
          </a:r>
          <a:endParaRPr lang="en-US" dirty="0"/>
        </a:p>
      </dgm:t>
    </dgm:pt>
    <dgm:pt modelId="{323F3E67-4E84-4704-A050-6FA16CBFC5FE}" type="parTrans" cxnId="{1043EA05-27BD-4D9A-ADF9-D6E4CFD0B27F}">
      <dgm:prSet/>
      <dgm:spPr/>
      <dgm:t>
        <a:bodyPr/>
        <a:lstStyle/>
        <a:p>
          <a:endParaRPr lang="en-US"/>
        </a:p>
      </dgm:t>
    </dgm:pt>
    <dgm:pt modelId="{323028C2-96AC-4257-8D81-04360A33DB1F}" type="sibTrans" cxnId="{1043EA05-27BD-4D9A-ADF9-D6E4CFD0B27F}">
      <dgm:prSet phldrT="03"/>
      <dgm:spPr/>
      <dgm:t>
        <a:bodyPr/>
        <a:lstStyle/>
        <a:p>
          <a:r>
            <a:rPr lang="en-US"/>
            <a:t>03</a:t>
          </a:r>
        </a:p>
      </dgm:t>
    </dgm:pt>
    <dgm:pt modelId="{BA407434-AB73-4E0C-8595-89E3FD718154}" type="pres">
      <dgm:prSet presAssocID="{FC91B1C1-53AF-4F02-BD59-FE26FEDE5E0E}" presName="Name0" presStyleCnt="0">
        <dgm:presLayoutVars>
          <dgm:animLvl val="lvl"/>
          <dgm:resizeHandles val="exact"/>
        </dgm:presLayoutVars>
      </dgm:prSet>
      <dgm:spPr/>
    </dgm:pt>
    <dgm:pt modelId="{F3692E43-23E6-4BF2-A0AF-B74C49615DF4}" type="pres">
      <dgm:prSet presAssocID="{A88BF617-5299-4CD9-9E92-E4FDF91946F5}" presName="compositeNode" presStyleCnt="0">
        <dgm:presLayoutVars>
          <dgm:bulletEnabled val="1"/>
        </dgm:presLayoutVars>
      </dgm:prSet>
      <dgm:spPr/>
    </dgm:pt>
    <dgm:pt modelId="{141158EB-C2CD-4D59-9F75-9A3454C1040A}" type="pres">
      <dgm:prSet presAssocID="{A88BF617-5299-4CD9-9E92-E4FDF91946F5}" presName="bgRect" presStyleLbl="alignNode1" presStyleIdx="0" presStyleCnt="3"/>
      <dgm:spPr/>
    </dgm:pt>
    <dgm:pt modelId="{53E02646-EF65-4DFC-B400-BE05BC68F663}" type="pres">
      <dgm:prSet presAssocID="{47EF5EF8-7FF6-40AE-A7F8-2DA0ED24DC8D}" presName="sibTransNodeRect" presStyleLbl="alignNode1" presStyleIdx="0" presStyleCnt="3">
        <dgm:presLayoutVars>
          <dgm:chMax val="0"/>
          <dgm:bulletEnabled val="1"/>
        </dgm:presLayoutVars>
      </dgm:prSet>
      <dgm:spPr/>
    </dgm:pt>
    <dgm:pt modelId="{FFD01C33-8CDA-48C5-BC06-878C1FA1CB53}" type="pres">
      <dgm:prSet presAssocID="{A88BF617-5299-4CD9-9E92-E4FDF91946F5}" presName="nodeRect" presStyleLbl="alignNode1" presStyleIdx="0" presStyleCnt="3">
        <dgm:presLayoutVars>
          <dgm:bulletEnabled val="1"/>
        </dgm:presLayoutVars>
      </dgm:prSet>
      <dgm:spPr/>
    </dgm:pt>
    <dgm:pt modelId="{25C91EAB-A8C8-494B-A3EE-85093EF46D72}" type="pres">
      <dgm:prSet presAssocID="{47EF5EF8-7FF6-40AE-A7F8-2DA0ED24DC8D}" presName="sibTrans" presStyleCnt="0"/>
      <dgm:spPr/>
    </dgm:pt>
    <dgm:pt modelId="{67A77620-A72E-40B0-9D2C-62D3D60A8C80}" type="pres">
      <dgm:prSet presAssocID="{07750E88-3BE4-428F-9D34-2FA43BCC215F}" presName="compositeNode" presStyleCnt="0">
        <dgm:presLayoutVars>
          <dgm:bulletEnabled val="1"/>
        </dgm:presLayoutVars>
      </dgm:prSet>
      <dgm:spPr/>
    </dgm:pt>
    <dgm:pt modelId="{071767BD-06AA-4F53-B749-9D3607372004}" type="pres">
      <dgm:prSet presAssocID="{07750E88-3BE4-428F-9D34-2FA43BCC215F}" presName="bgRect" presStyleLbl="alignNode1" presStyleIdx="1" presStyleCnt="3"/>
      <dgm:spPr/>
    </dgm:pt>
    <dgm:pt modelId="{4275D00F-9570-49B0-8E53-2437E0BD982B}" type="pres">
      <dgm:prSet presAssocID="{8BAC701B-12C9-4CE5-BF29-E9451B4E4A84}" presName="sibTransNodeRect" presStyleLbl="alignNode1" presStyleIdx="1" presStyleCnt="3">
        <dgm:presLayoutVars>
          <dgm:chMax val="0"/>
          <dgm:bulletEnabled val="1"/>
        </dgm:presLayoutVars>
      </dgm:prSet>
      <dgm:spPr/>
    </dgm:pt>
    <dgm:pt modelId="{A39A5AC0-7BD8-4080-8D7E-40C79962191C}" type="pres">
      <dgm:prSet presAssocID="{07750E88-3BE4-428F-9D34-2FA43BCC215F}" presName="nodeRect" presStyleLbl="alignNode1" presStyleIdx="1" presStyleCnt="3">
        <dgm:presLayoutVars>
          <dgm:bulletEnabled val="1"/>
        </dgm:presLayoutVars>
      </dgm:prSet>
      <dgm:spPr/>
    </dgm:pt>
    <dgm:pt modelId="{E0F01B68-EAD9-413F-8399-4C9E10AA3241}" type="pres">
      <dgm:prSet presAssocID="{8BAC701B-12C9-4CE5-BF29-E9451B4E4A84}" presName="sibTrans" presStyleCnt="0"/>
      <dgm:spPr/>
    </dgm:pt>
    <dgm:pt modelId="{D396B923-1E78-4B4A-8CC6-9AEA7C54E4B8}" type="pres">
      <dgm:prSet presAssocID="{96699FAB-145B-425D-9DC4-05F1BFEEF8EF}" presName="compositeNode" presStyleCnt="0">
        <dgm:presLayoutVars>
          <dgm:bulletEnabled val="1"/>
        </dgm:presLayoutVars>
      </dgm:prSet>
      <dgm:spPr/>
    </dgm:pt>
    <dgm:pt modelId="{13E5ADC9-8E4F-4E10-AA22-1E8517AD095F}" type="pres">
      <dgm:prSet presAssocID="{96699FAB-145B-425D-9DC4-05F1BFEEF8EF}" presName="bgRect" presStyleLbl="alignNode1" presStyleIdx="2" presStyleCnt="3"/>
      <dgm:spPr/>
    </dgm:pt>
    <dgm:pt modelId="{4B0AD020-951E-4654-AF93-66539AFA7E15}" type="pres">
      <dgm:prSet presAssocID="{323028C2-96AC-4257-8D81-04360A33DB1F}" presName="sibTransNodeRect" presStyleLbl="alignNode1" presStyleIdx="2" presStyleCnt="3">
        <dgm:presLayoutVars>
          <dgm:chMax val="0"/>
          <dgm:bulletEnabled val="1"/>
        </dgm:presLayoutVars>
      </dgm:prSet>
      <dgm:spPr/>
    </dgm:pt>
    <dgm:pt modelId="{A034A3CF-8BDE-4A86-87C3-EC0C045718F2}" type="pres">
      <dgm:prSet presAssocID="{96699FAB-145B-425D-9DC4-05F1BFEEF8EF}" presName="nodeRect" presStyleLbl="alignNode1" presStyleIdx="2" presStyleCnt="3">
        <dgm:presLayoutVars>
          <dgm:bulletEnabled val="1"/>
        </dgm:presLayoutVars>
      </dgm:prSet>
      <dgm:spPr/>
    </dgm:pt>
  </dgm:ptLst>
  <dgm:cxnLst>
    <dgm:cxn modelId="{1043EA05-27BD-4D9A-ADF9-D6E4CFD0B27F}" srcId="{FC91B1C1-53AF-4F02-BD59-FE26FEDE5E0E}" destId="{96699FAB-145B-425D-9DC4-05F1BFEEF8EF}" srcOrd="2" destOrd="0" parTransId="{323F3E67-4E84-4704-A050-6FA16CBFC5FE}" sibTransId="{323028C2-96AC-4257-8D81-04360A33DB1F}"/>
    <dgm:cxn modelId="{E57DFC29-4CE8-4A9E-B814-DDAB685FC84F}" type="presOf" srcId="{96699FAB-145B-425D-9DC4-05F1BFEEF8EF}" destId="{13E5ADC9-8E4F-4E10-AA22-1E8517AD095F}" srcOrd="0" destOrd="0" presId="urn:microsoft.com/office/officeart/2016/7/layout/LinearBlockProcessNumbered"/>
    <dgm:cxn modelId="{1E4F1836-0922-4695-83A8-2BD1C5674BCC}" type="presOf" srcId="{07750E88-3BE4-428F-9D34-2FA43BCC215F}" destId="{071767BD-06AA-4F53-B749-9D3607372004}" srcOrd="0" destOrd="0" presId="urn:microsoft.com/office/officeart/2016/7/layout/LinearBlockProcessNumbered"/>
    <dgm:cxn modelId="{572E003F-C5E0-4B3C-AF4D-87636E64E83F}" type="presOf" srcId="{A88BF617-5299-4CD9-9E92-E4FDF91946F5}" destId="{141158EB-C2CD-4D59-9F75-9A3454C1040A}" srcOrd="0" destOrd="0" presId="urn:microsoft.com/office/officeart/2016/7/layout/LinearBlockProcessNumbered"/>
    <dgm:cxn modelId="{DB2CB548-93C1-4CA9-89A8-0CEA43A3444E}" type="presOf" srcId="{A88BF617-5299-4CD9-9E92-E4FDF91946F5}" destId="{FFD01C33-8CDA-48C5-BC06-878C1FA1CB53}" srcOrd="1" destOrd="0" presId="urn:microsoft.com/office/officeart/2016/7/layout/LinearBlockProcessNumbered"/>
    <dgm:cxn modelId="{466B656E-C7A0-4D90-8647-8A0B5F356DA2}" type="presOf" srcId="{FC91B1C1-53AF-4F02-BD59-FE26FEDE5E0E}" destId="{BA407434-AB73-4E0C-8595-89E3FD718154}" srcOrd="0" destOrd="0" presId="urn:microsoft.com/office/officeart/2016/7/layout/LinearBlockProcessNumbered"/>
    <dgm:cxn modelId="{497E978F-BE43-416F-A833-CB3CDC40291D}" type="presOf" srcId="{07750E88-3BE4-428F-9D34-2FA43BCC215F}" destId="{A39A5AC0-7BD8-4080-8D7E-40C79962191C}" srcOrd="1" destOrd="0" presId="urn:microsoft.com/office/officeart/2016/7/layout/LinearBlockProcessNumbered"/>
    <dgm:cxn modelId="{9FDE1894-CA85-4CFA-8007-F8D7F58B8C45}" srcId="{FC91B1C1-53AF-4F02-BD59-FE26FEDE5E0E}" destId="{07750E88-3BE4-428F-9D34-2FA43BCC215F}" srcOrd="1" destOrd="0" parTransId="{5F894892-07D2-4FA3-B5E3-30C44F4B6E10}" sibTransId="{8BAC701B-12C9-4CE5-BF29-E9451B4E4A84}"/>
    <dgm:cxn modelId="{E153089E-CA75-41D9-8980-8E60F8AAABD4}" type="presOf" srcId="{47EF5EF8-7FF6-40AE-A7F8-2DA0ED24DC8D}" destId="{53E02646-EF65-4DFC-B400-BE05BC68F663}" srcOrd="0" destOrd="0" presId="urn:microsoft.com/office/officeart/2016/7/layout/LinearBlockProcessNumbered"/>
    <dgm:cxn modelId="{D5E9B0A1-8B84-4824-BA1E-F6207DF31464}" type="presOf" srcId="{8BAC701B-12C9-4CE5-BF29-E9451B4E4A84}" destId="{4275D00F-9570-49B0-8E53-2437E0BD982B}" srcOrd="0" destOrd="0" presId="urn:microsoft.com/office/officeart/2016/7/layout/LinearBlockProcessNumbered"/>
    <dgm:cxn modelId="{98EBE5B6-50BA-40CB-89EA-C02B63DDE93B}" type="presOf" srcId="{96699FAB-145B-425D-9DC4-05F1BFEEF8EF}" destId="{A034A3CF-8BDE-4A86-87C3-EC0C045718F2}" srcOrd="1" destOrd="0" presId="urn:microsoft.com/office/officeart/2016/7/layout/LinearBlockProcessNumbered"/>
    <dgm:cxn modelId="{99EE8BCA-DE78-4166-880A-0F5B5CA395A1}" srcId="{FC91B1C1-53AF-4F02-BD59-FE26FEDE5E0E}" destId="{A88BF617-5299-4CD9-9E92-E4FDF91946F5}" srcOrd="0" destOrd="0" parTransId="{C98043D7-C1AE-4C45-9448-2CF4F138DE59}" sibTransId="{47EF5EF8-7FF6-40AE-A7F8-2DA0ED24DC8D}"/>
    <dgm:cxn modelId="{A33B37EC-0045-47B5-8FF6-6D91D6B1962E}" type="presOf" srcId="{323028C2-96AC-4257-8D81-04360A33DB1F}" destId="{4B0AD020-951E-4654-AF93-66539AFA7E15}" srcOrd="0" destOrd="0" presId="urn:microsoft.com/office/officeart/2016/7/layout/LinearBlockProcessNumbered"/>
    <dgm:cxn modelId="{33DD04C8-C73C-4E71-901A-19683908897F}" type="presParOf" srcId="{BA407434-AB73-4E0C-8595-89E3FD718154}" destId="{F3692E43-23E6-4BF2-A0AF-B74C49615DF4}" srcOrd="0" destOrd="0" presId="urn:microsoft.com/office/officeart/2016/7/layout/LinearBlockProcessNumbered"/>
    <dgm:cxn modelId="{D05B5534-21A2-434E-8198-7096D73D748A}" type="presParOf" srcId="{F3692E43-23E6-4BF2-A0AF-B74C49615DF4}" destId="{141158EB-C2CD-4D59-9F75-9A3454C1040A}" srcOrd="0" destOrd="0" presId="urn:microsoft.com/office/officeart/2016/7/layout/LinearBlockProcessNumbered"/>
    <dgm:cxn modelId="{560DF017-12C8-420D-8FB6-D0218DC5EFEF}" type="presParOf" srcId="{F3692E43-23E6-4BF2-A0AF-B74C49615DF4}" destId="{53E02646-EF65-4DFC-B400-BE05BC68F663}" srcOrd="1" destOrd="0" presId="urn:microsoft.com/office/officeart/2016/7/layout/LinearBlockProcessNumbered"/>
    <dgm:cxn modelId="{12CCFD25-D07D-4C20-BDE7-F756BB24EB3A}" type="presParOf" srcId="{F3692E43-23E6-4BF2-A0AF-B74C49615DF4}" destId="{FFD01C33-8CDA-48C5-BC06-878C1FA1CB53}" srcOrd="2" destOrd="0" presId="urn:microsoft.com/office/officeart/2016/7/layout/LinearBlockProcessNumbered"/>
    <dgm:cxn modelId="{DC120C7D-1C59-447B-A487-6FE668B17869}" type="presParOf" srcId="{BA407434-AB73-4E0C-8595-89E3FD718154}" destId="{25C91EAB-A8C8-494B-A3EE-85093EF46D72}" srcOrd="1" destOrd="0" presId="urn:microsoft.com/office/officeart/2016/7/layout/LinearBlockProcessNumbered"/>
    <dgm:cxn modelId="{31ED02CD-7C53-44D8-974A-4F1D364D23C2}" type="presParOf" srcId="{BA407434-AB73-4E0C-8595-89E3FD718154}" destId="{67A77620-A72E-40B0-9D2C-62D3D60A8C80}" srcOrd="2" destOrd="0" presId="urn:microsoft.com/office/officeart/2016/7/layout/LinearBlockProcessNumbered"/>
    <dgm:cxn modelId="{71863D72-F503-4E92-BFC7-783FBFC61064}" type="presParOf" srcId="{67A77620-A72E-40B0-9D2C-62D3D60A8C80}" destId="{071767BD-06AA-4F53-B749-9D3607372004}" srcOrd="0" destOrd="0" presId="urn:microsoft.com/office/officeart/2016/7/layout/LinearBlockProcessNumbered"/>
    <dgm:cxn modelId="{6224E2F3-584E-4DD1-802F-6B107DA97B65}" type="presParOf" srcId="{67A77620-A72E-40B0-9D2C-62D3D60A8C80}" destId="{4275D00F-9570-49B0-8E53-2437E0BD982B}" srcOrd="1" destOrd="0" presId="urn:microsoft.com/office/officeart/2016/7/layout/LinearBlockProcessNumbered"/>
    <dgm:cxn modelId="{28930248-C867-4289-B16C-FB10A5C5F6AF}" type="presParOf" srcId="{67A77620-A72E-40B0-9D2C-62D3D60A8C80}" destId="{A39A5AC0-7BD8-4080-8D7E-40C79962191C}" srcOrd="2" destOrd="0" presId="urn:microsoft.com/office/officeart/2016/7/layout/LinearBlockProcessNumbered"/>
    <dgm:cxn modelId="{E95B4FEF-5798-4BF2-9615-DD9D3DF362A0}" type="presParOf" srcId="{BA407434-AB73-4E0C-8595-89E3FD718154}" destId="{E0F01B68-EAD9-413F-8399-4C9E10AA3241}" srcOrd="3" destOrd="0" presId="urn:microsoft.com/office/officeart/2016/7/layout/LinearBlockProcessNumbered"/>
    <dgm:cxn modelId="{4C5E8078-4FAB-4B33-B20C-45BB1488F342}" type="presParOf" srcId="{BA407434-AB73-4E0C-8595-89E3FD718154}" destId="{D396B923-1E78-4B4A-8CC6-9AEA7C54E4B8}" srcOrd="4" destOrd="0" presId="urn:microsoft.com/office/officeart/2016/7/layout/LinearBlockProcessNumbered"/>
    <dgm:cxn modelId="{E2C79D96-0A13-446B-9E43-44B8960A088D}" type="presParOf" srcId="{D396B923-1E78-4B4A-8CC6-9AEA7C54E4B8}" destId="{13E5ADC9-8E4F-4E10-AA22-1E8517AD095F}" srcOrd="0" destOrd="0" presId="urn:microsoft.com/office/officeart/2016/7/layout/LinearBlockProcessNumbered"/>
    <dgm:cxn modelId="{3C2F64FE-7A4A-4BAC-90C7-E1E7D90CE64A}" type="presParOf" srcId="{D396B923-1E78-4B4A-8CC6-9AEA7C54E4B8}" destId="{4B0AD020-951E-4654-AF93-66539AFA7E15}" srcOrd="1" destOrd="0" presId="urn:microsoft.com/office/officeart/2016/7/layout/LinearBlockProcessNumbered"/>
    <dgm:cxn modelId="{C257C513-9319-40AD-BF65-459B6B3FB248}" type="presParOf" srcId="{D396B923-1E78-4B4A-8CC6-9AEA7C54E4B8}" destId="{A034A3CF-8BDE-4A86-87C3-EC0C045718F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585C7F-F849-4A0C-8AB9-EF3E341760F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0171A2F5-2D34-40D5-AE5C-E687EF6E167A}">
      <dgm:prSet/>
      <dgm:spPr/>
      <dgm:t>
        <a:bodyPr/>
        <a:lstStyle/>
        <a:p>
          <a:pPr>
            <a:lnSpc>
              <a:spcPct val="100000"/>
            </a:lnSpc>
            <a:defRPr b="1"/>
          </a:pPr>
          <a:r>
            <a:rPr lang="en-GB"/>
            <a:t>Serialization Mechanism:</a:t>
          </a:r>
          <a:r>
            <a:rPr lang="en-GB">
              <a:latin typeface="Aptos Display" panose="02110004020202020204"/>
            </a:rPr>
            <a:t> </a:t>
          </a:r>
          <a:endParaRPr lang="en-US" dirty="0"/>
        </a:p>
      </dgm:t>
    </dgm:pt>
    <dgm:pt modelId="{04A5C2A2-2D79-4D24-82A8-7D3C8E6F59EA}" type="parTrans" cxnId="{A0331D83-6F39-4A07-9C03-4047E37B89B8}">
      <dgm:prSet/>
      <dgm:spPr/>
      <dgm:t>
        <a:bodyPr/>
        <a:lstStyle/>
        <a:p>
          <a:endParaRPr lang="en-US"/>
        </a:p>
      </dgm:t>
    </dgm:pt>
    <dgm:pt modelId="{43D59EF9-5B82-4F7B-AFD3-12ACD87A619C}" type="sibTrans" cxnId="{A0331D83-6F39-4A07-9C03-4047E37B89B8}">
      <dgm:prSet/>
      <dgm:spPr/>
      <dgm:t>
        <a:bodyPr/>
        <a:lstStyle/>
        <a:p>
          <a:endParaRPr lang="en-US"/>
        </a:p>
      </dgm:t>
    </dgm:pt>
    <dgm:pt modelId="{EEA02A6D-19C5-4199-8BCB-71C517AB755B}">
      <dgm:prSet/>
      <dgm:spPr/>
      <dgm:t>
        <a:bodyPr/>
        <a:lstStyle/>
        <a:p>
          <a:pPr>
            <a:lnSpc>
              <a:spcPct val="100000"/>
            </a:lnSpc>
          </a:pPr>
          <a:r>
            <a:rPr lang="en-GB"/>
            <a:t>Your chosen programming language or library will provide a serialization mechanism. This could be a built-in function, a library, or a framework-specific serialization tool.</a:t>
          </a:r>
          <a:endParaRPr lang="en-US"/>
        </a:p>
      </dgm:t>
    </dgm:pt>
    <dgm:pt modelId="{5C1B2EAB-C7FC-45E3-9D7E-623FA7ECCD84}" type="parTrans" cxnId="{D7DE3227-FF9C-46AC-B765-64D5D657969D}">
      <dgm:prSet/>
      <dgm:spPr/>
      <dgm:t>
        <a:bodyPr/>
        <a:lstStyle/>
        <a:p>
          <a:endParaRPr lang="en-US"/>
        </a:p>
      </dgm:t>
    </dgm:pt>
    <dgm:pt modelId="{574B1FFD-0723-4A1D-82CF-E30608E1AAC2}" type="sibTrans" cxnId="{D7DE3227-FF9C-46AC-B765-64D5D657969D}">
      <dgm:prSet/>
      <dgm:spPr/>
      <dgm:t>
        <a:bodyPr/>
        <a:lstStyle/>
        <a:p>
          <a:endParaRPr lang="en-US"/>
        </a:p>
      </dgm:t>
    </dgm:pt>
    <dgm:pt modelId="{EAF927B1-CCDA-4F9C-85F8-2A30E3CE3129}">
      <dgm:prSet/>
      <dgm:spPr/>
      <dgm:t>
        <a:bodyPr/>
        <a:lstStyle/>
        <a:p>
          <a:pPr>
            <a:lnSpc>
              <a:spcPct val="100000"/>
            </a:lnSpc>
            <a:defRPr b="1"/>
          </a:pPr>
          <a:r>
            <a:rPr lang="en-GB"/>
            <a:t>Format: The serialization mechanism determines the format for the byte stream:</a:t>
          </a:r>
          <a:endParaRPr lang="en-US"/>
        </a:p>
      </dgm:t>
    </dgm:pt>
    <dgm:pt modelId="{9E68C2CC-1EFD-4CF0-8030-B212187EF7E2}" type="parTrans" cxnId="{68A9E918-BCC6-4F43-A1A3-528B6A3EB482}">
      <dgm:prSet/>
      <dgm:spPr/>
      <dgm:t>
        <a:bodyPr/>
        <a:lstStyle/>
        <a:p>
          <a:endParaRPr lang="en-US"/>
        </a:p>
      </dgm:t>
    </dgm:pt>
    <dgm:pt modelId="{88659094-3028-43B3-A1E3-72955173442F}" type="sibTrans" cxnId="{68A9E918-BCC6-4F43-A1A3-528B6A3EB482}">
      <dgm:prSet/>
      <dgm:spPr/>
      <dgm:t>
        <a:bodyPr/>
        <a:lstStyle/>
        <a:p>
          <a:endParaRPr lang="en-US"/>
        </a:p>
      </dgm:t>
    </dgm:pt>
    <dgm:pt modelId="{5D64EDE8-85BC-482D-90BE-2E70B731AA2A}">
      <dgm:prSet/>
      <dgm:spPr/>
      <dgm:t>
        <a:bodyPr/>
        <a:lstStyle/>
        <a:p>
          <a:pPr>
            <a:lnSpc>
              <a:spcPct val="100000"/>
            </a:lnSpc>
          </a:pPr>
          <a:r>
            <a:rPr lang="en-GB"/>
            <a:t>XML: Human-readable text format, good for cross-platform data.</a:t>
          </a:r>
          <a:endParaRPr lang="en-US"/>
        </a:p>
      </dgm:t>
    </dgm:pt>
    <dgm:pt modelId="{D32438AF-D825-4CF8-ABF8-CEFC4DB0F1D5}" type="parTrans" cxnId="{C39E10FB-BBA8-41B8-8836-065A83323962}">
      <dgm:prSet/>
      <dgm:spPr/>
      <dgm:t>
        <a:bodyPr/>
        <a:lstStyle/>
        <a:p>
          <a:endParaRPr lang="en-US"/>
        </a:p>
      </dgm:t>
    </dgm:pt>
    <dgm:pt modelId="{7D839CC0-451B-46FE-B610-E10419EACC2F}" type="sibTrans" cxnId="{C39E10FB-BBA8-41B8-8836-065A83323962}">
      <dgm:prSet/>
      <dgm:spPr/>
      <dgm:t>
        <a:bodyPr/>
        <a:lstStyle/>
        <a:p>
          <a:endParaRPr lang="en-US"/>
        </a:p>
      </dgm:t>
    </dgm:pt>
    <dgm:pt modelId="{02BEE5D4-931D-400B-9856-0C31F2A9AA33}">
      <dgm:prSet/>
      <dgm:spPr/>
      <dgm:t>
        <a:bodyPr/>
        <a:lstStyle/>
        <a:p>
          <a:pPr>
            <a:lnSpc>
              <a:spcPct val="100000"/>
            </a:lnSpc>
          </a:pPr>
          <a:r>
            <a:rPr lang="en-GB"/>
            <a:t>JSON: More lightweight text format, ideal for web interactions.</a:t>
          </a:r>
          <a:endParaRPr lang="en-US"/>
        </a:p>
      </dgm:t>
    </dgm:pt>
    <dgm:pt modelId="{998E179E-EB8E-45E1-990A-CC29C4ACE2E6}" type="parTrans" cxnId="{76761BA5-0C60-4B7C-8EF5-77AD7625817E}">
      <dgm:prSet/>
      <dgm:spPr/>
      <dgm:t>
        <a:bodyPr/>
        <a:lstStyle/>
        <a:p>
          <a:endParaRPr lang="en-US"/>
        </a:p>
      </dgm:t>
    </dgm:pt>
    <dgm:pt modelId="{C9901B79-FEC8-44FF-8F95-30900B553060}" type="sibTrans" cxnId="{76761BA5-0C60-4B7C-8EF5-77AD7625817E}">
      <dgm:prSet/>
      <dgm:spPr/>
      <dgm:t>
        <a:bodyPr/>
        <a:lstStyle/>
        <a:p>
          <a:endParaRPr lang="en-US"/>
        </a:p>
      </dgm:t>
    </dgm:pt>
    <dgm:pt modelId="{00E04C42-C403-4356-89F0-D644B9EC7E5F}">
      <dgm:prSet/>
      <dgm:spPr/>
      <dgm:t>
        <a:bodyPr/>
        <a:lstStyle/>
        <a:p>
          <a:pPr>
            <a:lnSpc>
              <a:spcPct val="100000"/>
            </a:lnSpc>
          </a:pPr>
          <a:r>
            <a:rPr lang="en-GB"/>
            <a:t>Binary formats: More compact, faster to process, but often platform-specific.</a:t>
          </a:r>
          <a:endParaRPr lang="en-US"/>
        </a:p>
      </dgm:t>
    </dgm:pt>
    <dgm:pt modelId="{6D63C11F-035F-4320-B287-502EED7BE5C0}" type="parTrans" cxnId="{4B3132FD-7B36-49BD-9B85-474EB6D16E8A}">
      <dgm:prSet/>
      <dgm:spPr/>
      <dgm:t>
        <a:bodyPr/>
        <a:lstStyle/>
        <a:p>
          <a:endParaRPr lang="en-US"/>
        </a:p>
      </dgm:t>
    </dgm:pt>
    <dgm:pt modelId="{39EE92A5-29E9-4570-9A97-C214A79A4AD3}" type="sibTrans" cxnId="{4B3132FD-7B36-49BD-9B85-474EB6D16E8A}">
      <dgm:prSet/>
      <dgm:spPr/>
      <dgm:t>
        <a:bodyPr/>
        <a:lstStyle/>
        <a:p>
          <a:endParaRPr lang="en-US"/>
        </a:p>
      </dgm:t>
    </dgm:pt>
    <dgm:pt modelId="{F74974F5-CAA7-47FD-BAEC-F27E14088C74}" type="pres">
      <dgm:prSet presAssocID="{E2585C7F-F849-4A0C-8AB9-EF3E341760F8}" presName="root" presStyleCnt="0">
        <dgm:presLayoutVars>
          <dgm:dir/>
          <dgm:resizeHandles val="exact"/>
        </dgm:presLayoutVars>
      </dgm:prSet>
      <dgm:spPr/>
    </dgm:pt>
    <dgm:pt modelId="{C2049685-C69E-45BA-ADBC-09DD7CAA9D10}" type="pres">
      <dgm:prSet presAssocID="{0171A2F5-2D34-40D5-AE5C-E687EF6E167A}" presName="compNode" presStyleCnt="0"/>
      <dgm:spPr/>
    </dgm:pt>
    <dgm:pt modelId="{25B46DB1-3DC9-44CA-9F1D-D201EACEDE8E}" type="pres">
      <dgm:prSet presAssocID="{0171A2F5-2D34-40D5-AE5C-E687EF6E1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5258951D-C9A6-48E4-AD9E-810970F24A52}" type="pres">
      <dgm:prSet presAssocID="{0171A2F5-2D34-40D5-AE5C-E687EF6E167A}" presName="iconSpace" presStyleCnt="0"/>
      <dgm:spPr/>
    </dgm:pt>
    <dgm:pt modelId="{6FBDB1E7-94F7-4788-803D-C8CFB8583A9E}" type="pres">
      <dgm:prSet presAssocID="{0171A2F5-2D34-40D5-AE5C-E687EF6E167A}" presName="parTx" presStyleLbl="revTx" presStyleIdx="0" presStyleCnt="4">
        <dgm:presLayoutVars>
          <dgm:chMax val="0"/>
          <dgm:chPref val="0"/>
        </dgm:presLayoutVars>
      </dgm:prSet>
      <dgm:spPr/>
    </dgm:pt>
    <dgm:pt modelId="{45F1EE94-0168-4455-BF27-B961098640D3}" type="pres">
      <dgm:prSet presAssocID="{0171A2F5-2D34-40D5-AE5C-E687EF6E167A}" presName="txSpace" presStyleCnt="0"/>
      <dgm:spPr/>
    </dgm:pt>
    <dgm:pt modelId="{26C94DBB-396E-4596-80F6-AC46F58C25A2}" type="pres">
      <dgm:prSet presAssocID="{0171A2F5-2D34-40D5-AE5C-E687EF6E167A}" presName="desTx" presStyleLbl="revTx" presStyleIdx="1" presStyleCnt="4">
        <dgm:presLayoutVars/>
      </dgm:prSet>
      <dgm:spPr/>
    </dgm:pt>
    <dgm:pt modelId="{05E7FDC9-971D-42D9-A9EC-C8E03E4CDA36}" type="pres">
      <dgm:prSet presAssocID="{43D59EF9-5B82-4F7B-AFD3-12ACD87A619C}" presName="sibTrans" presStyleCnt="0"/>
      <dgm:spPr/>
    </dgm:pt>
    <dgm:pt modelId="{03E5F3C4-4FCF-4062-AB88-E90030DC3B97}" type="pres">
      <dgm:prSet presAssocID="{EAF927B1-CCDA-4F9C-85F8-2A30E3CE3129}" presName="compNode" presStyleCnt="0"/>
      <dgm:spPr/>
    </dgm:pt>
    <dgm:pt modelId="{56C8E042-3661-4CA2-90FD-5188A2E0C2EC}" type="pres">
      <dgm:prSet presAssocID="{EAF927B1-CCDA-4F9C-85F8-2A30E3CE31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484B2063-27DF-429F-B282-A4013735CFC7}" type="pres">
      <dgm:prSet presAssocID="{EAF927B1-CCDA-4F9C-85F8-2A30E3CE3129}" presName="iconSpace" presStyleCnt="0"/>
      <dgm:spPr/>
    </dgm:pt>
    <dgm:pt modelId="{57E6B4BA-0106-4534-AF77-0315F0DDD5CC}" type="pres">
      <dgm:prSet presAssocID="{EAF927B1-CCDA-4F9C-85F8-2A30E3CE3129}" presName="parTx" presStyleLbl="revTx" presStyleIdx="2" presStyleCnt="4">
        <dgm:presLayoutVars>
          <dgm:chMax val="0"/>
          <dgm:chPref val="0"/>
        </dgm:presLayoutVars>
      </dgm:prSet>
      <dgm:spPr/>
    </dgm:pt>
    <dgm:pt modelId="{1E69BF3D-3B0D-4028-9365-0812D942DAA0}" type="pres">
      <dgm:prSet presAssocID="{EAF927B1-CCDA-4F9C-85F8-2A30E3CE3129}" presName="txSpace" presStyleCnt="0"/>
      <dgm:spPr/>
    </dgm:pt>
    <dgm:pt modelId="{D0F9725E-E316-4123-B136-727CC1F21C9A}" type="pres">
      <dgm:prSet presAssocID="{EAF927B1-CCDA-4F9C-85F8-2A30E3CE3129}" presName="desTx" presStyleLbl="revTx" presStyleIdx="3" presStyleCnt="4">
        <dgm:presLayoutVars/>
      </dgm:prSet>
      <dgm:spPr/>
    </dgm:pt>
  </dgm:ptLst>
  <dgm:cxnLst>
    <dgm:cxn modelId="{48DA9202-8A4D-4D47-805F-FA61B6F3D032}" type="presOf" srcId="{E2585C7F-F849-4A0C-8AB9-EF3E341760F8}" destId="{F74974F5-CAA7-47FD-BAEC-F27E14088C74}" srcOrd="0" destOrd="0" presId="urn:microsoft.com/office/officeart/2018/5/layout/CenteredIconLabelDescriptionList"/>
    <dgm:cxn modelId="{92D38B16-68D7-4CEC-951F-FFB5EC46DBAF}" type="presOf" srcId="{02BEE5D4-931D-400B-9856-0C31F2A9AA33}" destId="{D0F9725E-E316-4123-B136-727CC1F21C9A}" srcOrd="0" destOrd="1" presId="urn:microsoft.com/office/officeart/2018/5/layout/CenteredIconLabelDescriptionList"/>
    <dgm:cxn modelId="{68A9E918-BCC6-4F43-A1A3-528B6A3EB482}" srcId="{E2585C7F-F849-4A0C-8AB9-EF3E341760F8}" destId="{EAF927B1-CCDA-4F9C-85F8-2A30E3CE3129}" srcOrd="1" destOrd="0" parTransId="{9E68C2CC-1EFD-4CF0-8030-B212187EF7E2}" sibTransId="{88659094-3028-43B3-A1E3-72955173442F}"/>
    <dgm:cxn modelId="{EC7FA325-F253-4BEF-98F2-3DD22A053D46}" type="presOf" srcId="{0171A2F5-2D34-40D5-AE5C-E687EF6E167A}" destId="{6FBDB1E7-94F7-4788-803D-C8CFB8583A9E}" srcOrd="0" destOrd="0" presId="urn:microsoft.com/office/officeart/2018/5/layout/CenteredIconLabelDescriptionList"/>
    <dgm:cxn modelId="{D7DE3227-FF9C-46AC-B765-64D5D657969D}" srcId="{0171A2F5-2D34-40D5-AE5C-E687EF6E167A}" destId="{EEA02A6D-19C5-4199-8BCB-71C517AB755B}" srcOrd="0" destOrd="0" parTransId="{5C1B2EAB-C7FC-45E3-9D7E-623FA7ECCD84}" sibTransId="{574B1FFD-0723-4A1D-82CF-E30608E1AAC2}"/>
    <dgm:cxn modelId="{A0331D83-6F39-4A07-9C03-4047E37B89B8}" srcId="{E2585C7F-F849-4A0C-8AB9-EF3E341760F8}" destId="{0171A2F5-2D34-40D5-AE5C-E687EF6E167A}" srcOrd="0" destOrd="0" parTransId="{04A5C2A2-2D79-4D24-82A8-7D3C8E6F59EA}" sibTransId="{43D59EF9-5B82-4F7B-AFD3-12ACD87A619C}"/>
    <dgm:cxn modelId="{76761BA5-0C60-4B7C-8EF5-77AD7625817E}" srcId="{EAF927B1-CCDA-4F9C-85F8-2A30E3CE3129}" destId="{02BEE5D4-931D-400B-9856-0C31F2A9AA33}" srcOrd="1" destOrd="0" parTransId="{998E179E-EB8E-45E1-990A-CC29C4ACE2E6}" sibTransId="{C9901B79-FEC8-44FF-8F95-30900B553060}"/>
    <dgm:cxn modelId="{39B715A8-D28E-4ADA-9260-D07B5DBFF05C}" type="presOf" srcId="{EAF927B1-CCDA-4F9C-85F8-2A30E3CE3129}" destId="{57E6B4BA-0106-4534-AF77-0315F0DDD5CC}" srcOrd="0" destOrd="0" presId="urn:microsoft.com/office/officeart/2018/5/layout/CenteredIconLabelDescriptionList"/>
    <dgm:cxn modelId="{C43A21E9-26E6-42B8-8592-4B4BAC52AF6E}" type="presOf" srcId="{EEA02A6D-19C5-4199-8BCB-71C517AB755B}" destId="{26C94DBB-396E-4596-80F6-AC46F58C25A2}" srcOrd="0" destOrd="0" presId="urn:microsoft.com/office/officeart/2018/5/layout/CenteredIconLabelDescriptionList"/>
    <dgm:cxn modelId="{07FEABF9-9E3F-4D1A-BFD7-7BF21F0AAB5F}" type="presOf" srcId="{5D64EDE8-85BC-482D-90BE-2E70B731AA2A}" destId="{D0F9725E-E316-4123-B136-727CC1F21C9A}" srcOrd="0" destOrd="0" presId="urn:microsoft.com/office/officeart/2018/5/layout/CenteredIconLabelDescriptionList"/>
    <dgm:cxn modelId="{C39E10FB-BBA8-41B8-8836-065A83323962}" srcId="{EAF927B1-CCDA-4F9C-85F8-2A30E3CE3129}" destId="{5D64EDE8-85BC-482D-90BE-2E70B731AA2A}" srcOrd="0" destOrd="0" parTransId="{D32438AF-D825-4CF8-ABF8-CEFC4DB0F1D5}" sibTransId="{7D839CC0-451B-46FE-B610-E10419EACC2F}"/>
    <dgm:cxn modelId="{4B3132FD-7B36-49BD-9B85-474EB6D16E8A}" srcId="{EAF927B1-CCDA-4F9C-85F8-2A30E3CE3129}" destId="{00E04C42-C403-4356-89F0-D644B9EC7E5F}" srcOrd="2" destOrd="0" parTransId="{6D63C11F-035F-4320-B287-502EED7BE5C0}" sibTransId="{39EE92A5-29E9-4570-9A97-C214A79A4AD3}"/>
    <dgm:cxn modelId="{8C24C5FD-35F7-45BE-AE65-3069EB6C275F}" type="presOf" srcId="{00E04C42-C403-4356-89F0-D644B9EC7E5F}" destId="{D0F9725E-E316-4123-B136-727CC1F21C9A}" srcOrd="0" destOrd="2" presId="urn:microsoft.com/office/officeart/2018/5/layout/CenteredIconLabelDescriptionList"/>
    <dgm:cxn modelId="{D8D6E1F0-3B17-4224-8FEF-E568EE616A63}" type="presParOf" srcId="{F74974F5-CAA7-47FD-BAEC-F27E14088C74}" destId="{C2049685-C69E-45BA-ADBC-09DD7CAA9D10}" srcOrd="0" destOrd="0" presId="urn:microsoft.com/office/officeart/2018/5/layout/CenteredIconLabelDescriptionList"/>
    <dgm:cxn modelId="{5A0E9A06-1DAC-4B80-9212-EA42DD01AC1E}" type="presParOf" srcId="{C2049685-C69E-45BA-ADBC-09DD7CAA9D10}" destId="{25B46DB1-3DC9-44CA-9F1D-D201EACEDE8E}" srcOrd="0" destOrd="0" presId="urn:microsoft.com/office/officeart/2018/5/layout/CenteredIconLabelDescriptionList"/>
    <dgm:cxn modelId="{DC9C1FA9-7E8B-46BF-86D5-BB7A3289ECED}" type="presParOf" srcId="{C2049685-C69E-45BA-ADBC-09DD7CAA9D10}" destId="{5258951D-C9A6-48E4-AD9E-810970F24A52}" srcOrd="1" destOrd="0" presId="urn:microsoft.com/office/officeart/2018/5/layout/CenteredIconLabelDescriptionList"/>
    <dgm:cxn modelId="{9484A818-06D1-43BC-8710-69DEFE766F10}" type="presParOf" srcId="{C2049685-C69E-45BA-ADBC-09DD7CAA9D10}" destId="{6FBDB1E7-94F7-4788-803D-C8CFB8583A9E}" srcOrd="2" destOrd="0" presId="urn:microsoft.com/office/officeart/2018/5/layout/CenteredIconLabelDescriptionList"/>
    <dgm:cxn modelId="{9597BA59-6DA3-47E5-B148-4E9874E568A5}" type="presParOf" srcId="{C2049685-C69E-45BA-ADBC-09DD7CAA9D10}" destId="{45F1EE94-0168-4455-BF27-B961098640D3}" srcOrd="3" destOrd="0" presId="urn:microsoft.com/office/officeart/2018/5/layout/CenteredIconLabelDescriptionList"/>
    <dgm:cxn modelId="{2EC73EF1-ECD2-49CE-BF3B-2B3C42B2F80F}" type="presParOf" srcId="{C2049685-C69E-45BA-ADBC-09DD7CAA9D10}" destId="{26C94DBB-396E-4596-80F6-AC46F58C25A2}" srcOrd="4" destOrd="0" presId="urn:microsoft.com/office/officeart/2018/5/layout/CenteredIconLabelDescriptionList"/>
    <dgm:cxn modelId="{8AAC9502-B86A-4282-A6A4-EC0124EC8087}" type="presParOf" srcId="{F74974F5-CAA7-47FD-BAEC-F27E14088C74}" destId="{05E7FDC9-971D-42D9-A9EC-C8E03E4CDA36}" srcOrd="1" destOrd="0" presId="urn:microsoft.com/office/officeart/2018/5/layout/CenteredIconLabelDescriptionList"/>
    <dgm:cxn modelId="{EC200A0F-C158-4DDE-B49A-9486E3EFD4CF}" type="presParOf" srcId="{F74974F5-CAA7-47FD-BAEC-F27E14088C74}" destId="{03E5F3C4-4FCF-4062-AB88-E90030DC3B97}" srcOrd="2" destOrd="0" presId="urn:microsoft.com/office/officeart/2018/5/layout/CenteredIconLabelDescriptionList"/>
    <dgm:cxn modelId="{88502786-89C4-4730-BA3C-5C3AF6A66A08}" type="presParOf" srcId="{03E5F3C4-4FCF-4062-AB88-E90030DC3B97}" destId="{56C8E042-3661-4CA2-90FD-5188A2E0C2EC}" srcOrd="0" destOrd="0" presId="urn:microsoft.com/office/officeart/2018/5/layout/CenteredIconLabelDescriptionList"/>
    <dgm:cxn modelId="{AEBBE75E-DFB4-47A3-8678-3FC43991AA39}" type="presParOf" srcId="{03E5F3C4-4FCF-4062-AB88-E90030DC3B97}" destId="{484B2063-27DF-429F-B282-A4013735CFC7}" srcOrd="1" destOrd="0" presId="urn:microsoft.com/office/officeart/2018/5/layout/CenteredIconLabelDescriptionList"/>
    <dgm:cxn modelId="{D49E4748-D615-4BCA-9E4E-BBA09866B7C7}" type="presParOf" srcId="{03E5F3C4-4FCF-4062-AB88-E90030DC3B97}" destId="{57E6B4BA-0106-4534-AF77-0315F0DDD5CC}" srcOrd="2" destOrd="0" presId="urn:microsoft.com/office/officeart/2018/5/layout/CenteredIconLabelDescriptionList"/>
    <dgm:cxn modelId="{B3BB91D2-7E57-46B5-ABB9-B94B72F651AE}" type="presParOf" srcId="{03E5F3C4-4FCF-4062-AB88-E90030DC3B97}" destId="{1E69BF3D-3B0D-4028-9365-0812D942DAA0}" srcOrd="3" destOrd="0" presId="urn:microsoft.com/office/officeart/2018/5/layout/CenteredIconLabelDescriptionList"/>
    <dgm:cxn modelId="{3320CD93-EAA0-47F0-B9D1-550196681BA0}" type="presParOf" srcId="{03E5F3C4-4FCF-4062-AB88-E90030DC3B97}" destId="{D0F9725E-E316-4123-B136-727CC1F21C9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112202-6278-41C3-AD70-72F8E2C061D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A3A6AA-DAC0-4FEB-856D-245ADA17209E}">
      <dgm:prSet/>
      <dgm:spPr/>
      <dgm:t>
        <a:bodyPr/>
        <a:lstStyle/>
        <a:p>
          <a:pPr>
            <a:lnSpc>
              <a:spcPct val="100000"/>
            </a:lnSpc>
          </a:pPr>
          <a:r>
            <a:rPr lang="en-GB"/>
            <a:t>Imagine you're running a travel booking website and want to offer flight information from various airlines. </a:t>
          </a:r>
          <a:endParaRPr lang="en-US"/>
        </a:p>
      </dgm:t>
    </dgm:pt>
    <dgm:pt modelId="{BCDE7B87-7C4E-4138-A692-9B7640B0662A}" type="parTrans" cxnId="{7FA9BE2E-AE1A-495A-8808-9626F32153A0}">
      <dgm:prSet/>
      <dgm:spPr/>
      <dgm:t>
        <a:bodyPr/>
        <a:lstStyle/>
        <a:p>
          <a:endParaRPr lang="en-US"/>
        </a:p>
      </dgm:t>
    </dgm:pt>
    <dgm:pt modelId="{5E61A746-939A-4C53-BE67-0B26F8A04F65}" type="sibTrans" cxnId="{7FA9BE2E-AE1A-495A-8808-9626F32153A0}">
      <dgm:prSet/>
      <dgm:spPr/>
      <dgm:t>
        <a:bodyPr/>
        <a:lstStyle/>
        <a:p>
          <a:endParaRPr lang="en-US"/>
        </a:p>
      </dgm:t>
    </dgm:pt>
    <dgm:pt modelId="{7A1E2C0E-A173-460A-B362-44C65305F8E3}">
      <dgm:prSet/>
      <dgm:spPr/>
      <dgm:t>
        <a:bodyPr/>
        <a:lstStyle/>
        <a:p>
          <a:pPr>
            <a:lnSpc>
              <a:spcPct val="100000"/>
            </a:lnSpc>
          </a:pPr>
          <a:r>
            <a:rPr lang="en-GB"/>
            <a:t>Each airline might have its own API for providing flight data, with different formats and protocols. </a:t>
          </a:r>
          <a:endParaRPr lang="en-US"/>
        </a:p>
      </dgm:t>
    </dgm:pt>
    <dgm:pt modelId="{399EE471-F3AA-48C8-9746-4FA01023B55D}" type="parTrans" cxnId="{6BF1E4BB-5513-4AD2-BDF8-B384569964D6}">
      <dgm:prSet/>
      <dgm:spPr/>
      <dgm:t>
        <a:bodyPr/>
        <a:lstStyle/>
        <a:p>
          <a:endParaRPr lang="en-US"/>
        </a:p>
      </dgm:t>
    </dgm:pt>
    <dgm:pt modelId="{6E23FED2-7732-4912-AAF2-B85478217A97}" type="sibTrans" cxnId="{6BF1E4BB-5513-4AD2-BDF8-B384569964D6}">
      <dgm:prSet/>
      <dgm:spPr/>
      <dgm:t>
        <a:bodyPr/>
        <a:lstStyle/>
        <a:p>
          <a:endParaRPr lang="en-US"/>
        </a:p>
      </dgm:t>
    </dgm:pt>
    <dgm:pt modelId="{BA0FC6AA-668E-47EB-83E4-47BFBF0D1D64}">
      <dgm:prSet/>
      <dgm:spPr/>
      <dgm:t>
        <a:bodyPr/>
        <a:lstStyle/>
        <a:p>
          <a:pPr>
            <a:lnSpc>
              <a:spcPct val="100000"/>
            </a:lnSpc>
          </a:pPr>
          <a:r>
            <a:rPr lang="en-GB"/>
            <a:t>Question: What would be the problem?</a:t>
          </a:r>
          <a:endParaRPr lang="en-US"/>
        </a:p>
      </dgm:t>
    </dgm:pt>
    <dgm:pt modelId="{622239DB-3964-4F86-A0A8-FF77495E0D9F}" type="parTrans" cxnId="{48AF48A7-3A2C-450D-9687-68B2322A430A}">
      <dgm:prSet/>
      <dgm:spPr/>
      <dgm:t>
        <a:bodyPr/>
        <a:lstStyle/>
        <a:p>
          <a:endParaRPr lang="en-US"/>
        </a:p>
      </dgm:t>
    </dgm:pt>
    <dgm:pt modelId="{012AEB5A-6A8C-4DDD-8B5A-245974B30B18}" type="sibTrans" cxnId="{48AF48A7-3A2C-450D-9687-68B2322A430A}">
      <dgm:prSet/>
      <dgm:spPr/>
      <dgm:t>
        <a:bodyPr/>
        <a:lstStyle/>
        <a:p>
          <a:endParaRPr lang="en-US"/>
        </a:p>
      </dgm:t>
    </dgm:pt>
    <dgm:pt modelId="{42EC5165-50DB-46DA-A709-79D830A659C5}">
      <dgm:prSet/>
      <dgm:spPr/>
      <dgm:t>
        <a:bodyPr/>
        <a:lstStyle/>
        <a:p>
          <a:pPr>
            <a:lnSpc>
              <a:spcPct val="100000"/>
            </a:lnSpc>
          </a:pPr>
          <a:r>
            <a:rPr lang="en-GB"/>
            <a:t>By using protocols like SOAP or REST, airlines can expose their data in a consistent way, making it easier for your website to understand and interpret the information. </a:t>
          </a:r>
          <a:endParaRPr lang="en-US"/>
        </a:p>
      </dgm:t>
    </dgm:pt>
    <dgm:pt modelId="{7DABB6E6-A04C-48B9-9E3C-C48A6F4E47B3}" type="parTrans" cxnId="{B2BA5528-C4B9-4D49-AF34-E80A5769BECF}">
      <dgm:prSet/>
      <dgm:spPr/>
      <dgm:t>
        <a:bodyPr/>
        <a:lstStyle/>
        <a:p>
          <a:endParaRPr lang="en-US"/>
        </a:p>
      </dgm:t>
    </dgm:pt>
    <dgm:pt modelId="{35D206FE-FACA-4581-B9C7-AF2989442B1E}" type="sibTrans" cxnId="{B2BA5528-C4B9-4D49-AF34-E80A5769BECF}">
      <dgm:prSet/>
      <dgm:spPr/>
      <dgm:t>
        <a:bodyPr/>
        <a:lstStyle/>
        <a:p>
          <a:endParaRPr lang="en-US"/>
        </a:p>
      </dgm:t>
    </dgm:pt>
    <dgm:pt modelId="{14CEB7B5-9BE8-4080-861D-29715C045CC3}">
      <dgm:prSet/>
      <dgm:spPr/>
      <dgm:t>
        <a:bodyPr/>
        <a:lstStyle/>
        <a:p>
          <a:pPr>
            <a:lnSpc>
              <a:spcPct val="100000"/>
            </a:lnSpc>
          </a:pPr>
          <a:r>
            <a:rPr lang="en-GB"/>
            <a:t>Additionally, standards for data formats like JSON or XML ensure the structure of the information is consistent, removing the need for complex parsing and adaptation.</a:t>
          </a:r>
          <a:endParaRPr lang="en-US"/>
        </a:p>
      </dgm:t>
    </dgm:pt>
    <dgm:pt modelId="{D8E2BFA9-4671-44CB-98E0-E22525ED5805}" type="parTrans" cxnId="{91DEF188-8A3A-43A6-ACCF-6D38728C874D}">
      <dgm:prSet/>
      <dgm:spPr/>
      <dgm:t>
        <a:bodyPr/>
        <a:lstStyle/>
        <a:p>
          <a:endParaRPr lang="en-US"/>
        </a:p>
      </dgm:t>
    </dgm:pt>
    <dgm:pt modelId="{31D1FECE-DC64-4262-9211-6ED0D9B3DFD0}" type="sibTrans" cxnId="{91DEF188-8A3A-43A6-ACCF-6D38728C874D}">
      <dgm:prSet/>
      <dgm:spPr/>
      <dgm:t>
        <a:bodyPr/>
        <a:lstStyle/>
        <a:p>
          <a:endParaRPr lang="en-US"/>
        </a:p>
      </dgm:t>
    </dgm:pt>
    <dgm:pt modelId="{7B7DEA5F-0FA2-4B5A-B872-757779494998}" type="pres">
      <dgm:prSet presAssocID="{2D112202-6278-41C3-AD70-72F8E2C061DC}" presName="root" presStyleCnt="0">
        <dgm:presLayoutVars>
          <dgm:dir/>
          <dgm:resizeHandles val="exact"/>
        </dgm:presLayoutVars>
      </dgm:prSet>
      <dgm:spPr/>
    </dgm:pt>
    <dgm:pt modelId="{25A19D00-F8AF-4AC2-BA7E-FF2DE7AA10B6}" type="pres">
      <dgm:prSet presAssocID="{E4A3A6AA-DAC0-4FEB-856D-245ADA17209E}" presName="compNode" presStyleCnt="0"/>
      <dgm:spPr/>
    </dgm:pt>
    <dgm:pt modelId="{A2542BDE-2455-4B5B-A926-237B48D6820C}" type="pres">
      <dgm:prSet presAssocID="{E4A3A6AA-DAC0-4FEB-856D-245ADA17209E}" presName="bgRect" presStyleLbl="bgShp" presStyleIdx="0" presStyleCnt="5"/>
      <dgm:spPr/>
    </dgm:pt>
    <dgm:pt modelId="{AE7091B9-8578-44D3-B2CC-9E9F6802E0CE}" type="pres">
      <dgm:prSet presAssocID="{E4A3A6AA-DAC0-4FEB-856D-245ADA1720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A285BF38-1C38-471E-936C-E3ECDBAA3033}" type="pres">
      <dgm:prSet presAssocID="{E4A3A6AA-DAC0-4FEB-856D-245ADA17209E}" presName="spaceRect" presStyleCnt="0"/>
      <dgm:spPr/>
    </dgm:pt>
    <dgm:pt modelId="{F1849945-3A73-41AD-B790-58E2154B45A2}" type="pres">
      <dgm:prSet presAssocID="{E4A3A6AA-DAC0-4FEB-856D-245ADA17209E}" presName="parTx" presStyleLbl="revTx" presStyleIdx="0" presStyleCnt="5">
        <dgm:presLayoutVars>
          <dgm:chMax val="0"/>
          <dgm:chPref val="0"/>
        </dgm:presLayoutVars>
      </dgm:prSet>
      <dgm:spPr/>
    </dgm:pt>
    <dgm:pt modelId="{74430059-B1CA-4F55-A398-C3F1B93BB722}" type="pres">
      <dgm:prSet presAssocID="{5E61A746-939A-4C53-BE67-0B26F8A04F65}" presName="sibTrans" presStyleCnt="0"/>
      <dgm:spPr/>
    </dgm:pt>
    <dgm:pt modelId="{8E173016-5228-42D3-A488-234E95116D0E}" type="pres">
      <dgm:prSet presAssocID="{7A1E2C0E-A173-460A-B362-44C65305F8E3}" presName="compNode" presStyleCnt="0"/>
      <dgm:spPr/>
    </dgm:pt>
    <dgm:pt modelId="{6FD9C729-8C99-45BE-BDF4-5DC2EA2F35F5}" type="pres">
      <dgm:prSet presAssocID="{7A1E2C0E-A173-460A-B362-44C65305F8E3}" presName="bgRect" presStyleLbl="bgShp" presStyleIdx="1" presStyleCnt="5"/>
      <dgm:spPr/>
    </dgm:pt>
    <dgm:pt modelId="{DFDA30DD-1780-45D8-8430-90D8CD56B46B}" type="pres">
      <dgm:prSet presAssocID="{7A1E2C0E-A173-460A-B362-44C65305F8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ing Cards"/>
        </a:ext>
      </dgm:extLst>
    </dgm:pt>
    <dgm:pt modelId="{8BD7B649-D2B9-426D-AE3D-E4E64C409566}" type="pres">
      <dgm:prSet presAssocID="{7A1E2C0E-A173-460A-B362-44C65305F8E3}" presName="spaceRect" presStyleCnt="0"/>
      <dgm:spPr/>
    </dgm:pt>
    <dgm:pt modelId="{0475A727-DE2F-48D3-B8C4-DF4411CBFF27}" type="pres">
      <dgm:prSet presAssocID="{7A1E2C0E-A173-460A-B362-44C65305F8E3}" presName="parTx" presStyleLbl="revTx" presStyleIdx="1" presStyleCnt="5">
        <dgm:presLayoutVars>
          <dgm:chMax val="0"/>
          <dgm:chPref val="0"/>
        </dgm:presLayoutVars>
      </dgm:prSet>
      <dgm:spPr/>
    </dgm:pt>
    <dgm:pt modelId="{B95F76E6-4393-4566-9B02-30CEFF0C24CA}" type="pres">
      <dgm:prSet presAssocID="{6E23FED2-7732-4912-AAF2-B85478217A97}" presName="sibTrans" presStyleCnt="0"/>
      <dgm:spPr/>
    </dgm:pt>
    <dgm:pt modelId="{677736D7-6B59-4627-9279-95CB4A20F114}" type="pres">
      <dgm:prSet presAssocID="{BA0FC6AA-668E-47EB-83E4-47BFBF0D1D64}" presName="compNode" presStyleCnt="0"/>
      <dgm:spPr/>
    </dgm:pt>
    <dgm:pt modelId="{217EF805-9B19-4FA3-B90B-FE6A3CE5BDF4}" type="pres">
      <dgm:prSet presAssocID="{BA0FC6AA-668E-47EB-83E4-47BFBF0D1D64}" presName="bgRect" presStyleLbl="bgShp" presStyleIdx="2" presStyleCnt="5"/>
      <dgm:spPr/>
    </dgm:pt>
    <dgm:pt modelId="{F59D5861-DDFB-460A-B3B8-CD1E505A2CF7}" type="pres">
      <dgm:prSet presAssocID="{BA0FC6AA-668E-47EB-83E4-47BFBF0D1D6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 mark"/>
        </a:ext>
      </dgm:extLst>
    </dgm:pt>
    <dgm:pt modelId="{D01F3E6D-AD00-4702-AA34-2223BBD9CDC4}" type="pres">
      <dgm:prSet presAssocID="{BA0FC6AA-668E-47EB-83E4-47BFBF0D1D64}" presName="spaceRect" presStyleCnt="0"/>
      <dgm:spPr/>
    </dgm:pt>
    <dgm:pt modelId="{6186AB6D-C622-465A-A7F2-B4D7C063066F}" type="pres">
      <dgm:prSet presAssocID="{BA0FC6AA-668E-47EB-83E4-47BFBF0D1D64}" presName="parTx" presStyleLbl="revTx" presStyleIdx="2" presStyleCnt="5">
        <dgm:presLayoutVars>
          <dgm:chMax val="0"/>
          <dgm:chPref val="0"/>
        </dgm:presLayoutVars>
      </dgm:prSet>
      <dgm:spPr/>
    </dgm:pt>
    <dgm:pt modelId="{FF1E41C6-B616-42CC-AC66-2D6D7EBEC96F}" type="pres">
      <dgm:prSet presAssocID="{012AEB5A-6A8C-4DDD-8B5A-245974B30B18}" presName="sibTrans" presStyleCnt="0"/>
      <dgm:spPr/>
    </dgm:pt>
    <dgm:pt modelId="{9DA5979D-756E-4B0C-9183-587D6B76022C}" type="pres">
      <dgm:prSet presAssocID="{42EC5165-50DB-46DA-A709-79D830A659C5}" presName="compNode" presStyleCnt="0"/>
      <dgm:spPr/>
    </dgm:pt>
    <dgm:pt modelId="{7857288A-4A59-4BE2-A05B-0253E0BC4BA9}" type="pres">
      <dgm:prSet presAssocID="{42EC5165-50DB-46DA-A709-79D830A659C5}" presName="bgRect" presStyleLbl="bgShp" presStyleIdx="3" presStyleCnt="5"/>
      <dgm:spPr/>
    </dgm:pt>
    <dgm:pt modelId="{81A2AA00-A66E-4E41-97E7-C9DF5DCE5680}" type="pres">
      <dgm:prSet presAssocID="{42EC5165-50DB-46DA-A709-79D830A659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oap"/>
        </a:ext>
      </dgm:extLst>
    </dgm:pt>
    <dgm:pt modelId="{95A31B71-CF5B-4C3F-B70D-D81E88A594D3}" type="pres">
      <dgm:prSet presAssocID="{42EC5165-50DB-46DA-A709-79D830A659C5}" presName="spaceRect" presStyleCnt="0"/>
      <dgm:spPr/>
    </dgm:pt>
    <dgm:pt modelId="{4FC64526-5E0D-4443-8A37-704C3F07755F}" type="pres">
      <dgm:prSet presAssocID="{42EC5165-50DB-46DA-A709-79D830A659C5}" presName="parTx" presStyleLbl="revTx" presStyleIdx="3" presStyleCnt="5">
        <dgm:presLayoutVars>
          <dgm:chMax val="0"/>
          <dgm:chPref val="0"/>
        </dgm:presLayoutVars>
      </dgm:prSet>
      <dgm:spPr/>
    </dgm:pt>
    <dgm:pt modelId="{7D8C23AE-037C-4EE1-8F07-511679918C8E}" type="pres">
      <dgm:prSet presAssocID="{35D206FE-FACA-4581-B9C7-AF2989442B1E}" presName="sibTrans" presStyleCnt="0"/>
      <dgm:spPr/>
    </dgm:pt>
    <dgm:pt modelId="{88B73A9F-8B21-489F-8513-8C90D3CB3E33}" type="pres">
      <dgm:prSet presAssocID="{14CEB7B5-9BE8-4080-861D-29715C045CC3}" presName="compNode" presStyleCnt="0"/>
      <dgm:spPr/>
    </dgm:pt>
    <dgm:pt modelId="{158CB47D-8065-44D0-AB0C-1B14B5E0F261}" type="pres">
      <dgm:prSet presAssocID="{14CEB7B5-9BE8-4080-861D-29715C045CC3}" presName="bgRect" presStyleLbl="bgShp" presStyleIdx="4" presStyleCnt="5"/>
      <dgm:spPr/>
    </dgm:pt>
    <dgm:pt modelId="{27E37580-92C6-429C-963F-62919CA3D65A}" type="pres">
      <dgm:prSet presAssocID="{14CEB7B5-9BE8-4080-861D-29715C045C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4F0DAFB0-512E-4C11-902C-DE7218467CCE}" type="pres">
      <dgm:prSet presAssocID="{14CEB7B5-9BE8-4080-861D-29715C045CC3}" presName="spaceRect" presStyleCnt="0"/>
      <dgm:spPr/>
    </dgm:pt>
    <dgm:pt modelId="{01F6F3B5-1666-4EB0-B377-DD2521CC060D}" type="pres">
      <dgm:prSet presAssocID="{14CEB7B5-9BE8-4080-861D-29715C045CC3}" presName="parTx" presStyleLbl="revTx" presStyleIdx="4" presStyleCnt="5">
        <dgm:presLayoutVars>
          <dgm:chMax val="0"/>
          <dgm:chPref val="0"/>
        </dgm:presLayoutVars>
      </dgm:prSet>
      <dgm:spPr/>
    </dgm:pt>
  </dgm:ptLst>
  <dgm:cxnLst>
    <dgm:cxn modelId="{B2BA5528-C4B9-4D49-AF34-E80A5769BECF}" srcId="{2D112202-6278-41C3-AD70-72F8E2C061DC}" destId="{42EC5165-50DB-46DA-A709-79D830A659C5}" srcOrd="3" destOrd="0" parTransId="{7DABB6E6-A04C-48B9-9E3C-C48A6F4E47B3}" sibTransId="{35D206FE-FACA-4581-B9C7-AF2989442B1E}"/>
    <dgm:cxn modelId="{7FA9BE2E-AE1A-495A-8808-9626F32153A0}" srcId="{2D112202-6278-41C3-AD70-72F8E2C061DC}" destId="{E4A3A6AA-DAC0-4FEB-856D-245ADA17209E}" srcOrd="0" destOrd="0" parTransId="{BCDE7B87-7C4E-4138-A692-9B7640B0662A}" sibTransId="{5E61A746-939A-4C53-BE67-0B26F8A04F65}"/>
    <dgm:cxn modelId="{55524736-0882-46A3-A583-56FA40B1A308}" type="presOf" srcId="{BA0FC6AA-668E-47EB-83E4-47BFBF0D1D64}" destId="{6186AB6D-C622-465A-A7F2-B4D7C063066F}" srcOrd="0" destOrd="0" presId="urn:microsoft.com/office/officeart/2018/2/layout/IconVerticalSolidList"/>
    <dgm:cxn modelId="{D90D5780-2B1E-472E-8EB7-5FF50C4DB33B}" type="presOf" srcId="{2D112202-6278-41C3-AD70-72F8E2C061DC}" destId="{7B7DEA5F-0FA2-4B5A-B872-757779494998}" srcOrd="0" destOrd="0" presId="urn:microsoft.com/office/officeart/2018/2/layout/IconVerticalSolidList"/>
    <dgm:cxn modelId="{91DEF188-8A3A-43A6-ACCF-6D38728C874D}" srcId="{2D112202-6278-41C3-AD70-72F8E2C061DC}" destId="{14CEB7B5-9BE8-4080-861D-29715C045CC3}" srcOrd="4" destOrd="0" parTransId="{D8E2BFA9-4671-44CB-98E0-E22525ED5805}" sibTransId="{31D1FECE-DC64-4262-9211-6ED0D9B3DFD0}"/>
    <dgm:cxn modelId="{48AF48A7-3A2C-450D-9687-68B2322A430A}" srcId="{2D112202-6278-41C3-AD70-72F8E2C061DC}" destId="{BA0FC6AA-668E-47EB-83E4-47BFBF0D1D64}" srcOrd="2" destOrd="0" parTransId="{622239DB-3964-4F86-A0A8-FF77495E0D9F}" sibTransId="{012AEB5A-6A8C-4DDD-8B5A-245974B30B18}"/>
    <dgm:cxn modelId="{6BF1E4BB-5513-4AD2-BDF8-B384569964D6}" srcId="{2D112202-6278-41C3-AD70-72F8E2C061DC}" destId="{7A1E2C0E-A173-460A-B362-44C65305F8E3}" srcOrd="1" destOrd="0" parTransId="{399EE471-F3AA-48C8-9746-4FA01023B55D}" sibTransId="{6E23FED2-7732-4912-AAF2-B85478217A97}"/>
    <dgm:cxn modelId="{A39488BE-A41B-4546-A0BA-0B325D00325B}" type="presOf" srcId="{7A1E2C0E-A173-460A-B362-44C65305F8E3}" destId="{0475A727-DE2F-48D3-B8C4-DF4411CBFF27}" srcOrd="0" destOrd="0" presId="urn:microsoft.com/office/officeart/2018/2/layout/IconVerticalSolidList"/>
    <dgm:cxn modelId="{6FA77BC7-5993-4DED-8B96-7F3E6057321D}" type="presOf" srcId="{42EC5165-50DB-46DA-A709-79D830A659C5}" destId="{4FC64526-5E0D-4443-8A37-704C3F07755F}" srcOrd="0" destOrd="0" presId="urn:microsoft.com/office/officeart/2018/2/layout/IconVerticalSolidList"/>
    <dgm:cxn modelId="{350DE2E1-BDC6-4252-9DCD-AEC5A53667FC}" type="presOf" srcId="{14CEB7B5-9BE8-4080-861D-29715C045CC3}" destId="{01F6F3B5-1666-4EB0-B377-DD2521CC060D}" srcOrd="0" destOrd="0" presId="urn:microsoft.com/office/officeart/2018/2/layout/IconVerticalSolidList"/>
    <dgm:cxn modelId="{23A9BFE3-45B2-42A8-9EC0-088452030B99}" type="presOf" srcId="{E4A3A6AA-DAC0-4FEB-856D-245ADA17209E}" destId="{F1849945-3A73-41AD-B790-58E2154B45A2}" srcOrd="0" destOrd="0" presId="urn:microsoft.com/office/officeart/2018/2/layout/IconVerticalSolidList"/>
    <dgm:cxn modelId="{0F4477EE-45B6-4BBF-9483-22FB1093FFD5}" type="presParOf" srcId="{7B7DEA5F-0FA2-4B5A-B872-757779494998}" destId="{25A19D00-F8AF-4AC2-BA7E-FF2DE7AA10B6}" srcOrd="0" destOrd="0" presId="urn:microsoft.com/office/officeart/2018/2/layout/IconVerticalSolidList"/>
    <dgm:cxn modelId="{BAB71A52-DC5D-494D-A1D0-E776B5541AB7}" type="presParOf" srcId="{25A19D00-F8AF-4AC2-BA7E-FF2DE7AA10B6}" destId="{A2542BDE-2455-4B5B-A926-237B48D6820C}" srcOrd="0" destOrd="0" presId="urn:microsoft.com/office/officeart/2018/2/layout/IconVerticalSolidList"/>
    <dgm:cxn modelId="{296F907A-1590-4ADF-85AF-A934B8D22511}" type="presParOf" srcId="{25A19D00-F8AF-4AC2-BA7E-FF2DE7AA10B6}" destId="{AE7091B9-8578-44D3-B2CC-9E9F6802E0CE}" srcOrd="1" destOrd="0" presId="urn:microsoft.com/office/officeart/2018/2/layout/IconVerticalSolidList"/>
    <dgm:cxn modelId="{58FA951F-AC76-4F52-9068-8D5E4CDE9F8D}" type="presParOf" srcId="{25A19D00-F8AF-4AC2-BA7E-FF2DE7AA10B6}" destId="{A285BF38-1C38-471E-936C-E3ECDBAA3033}" srcOrd="2" destOrd="0" presId="urn:microsoft.com/office/officeart/2018/2/layout/IconVerticalSolidList"/>
    <dgm:cxn modelId="{27D64107-2C88-45C9-AED1-93B86E18C2C7}" type="presParOf" srcId="{25A19D00-F8AF-4AC2-BA7E-FF2DE7AA10B6}" destId="{F1849945-3A73-41AD-B790-58E2154B45A2}" srcOrd="3" destOrd="0" presId="urn:microsoft.com/office/officeart/2018/2/layout/IconVerticalSolidList"/>
    <dgm:cxn modelId="{6931D2D7-1758-4EF8-9CAD-99FEB0892B56}" type="presParOf" srcId="{7B7DEA5F-0FA2-4B5A-B872-757779494998}" destId="{74430059-B1CA-4F55-A398-C3F1B93BB722}" srcOrd="1" destOrd="0" presId="urn:microsoft.com/office/officeart/2018/2/layout/IconVerticalSolidList"/>
    <dgm:cxn modelId="{110D8ECF-8945-4292-B33E-9B50F0805232}" type="presParOf" srcId="{7B7DEA5F-0FA2-4B5A-B872-757779494998}" destId="{8E173016-5228-42D3-A488-234E95116D0E}" srcOrd="2" destOrd="0" presId="urn:microsoft.com/office/officeart/2018/2/layout/IconVerticalSolidList"/>
    <dgm:cxn modelId="{F35E0388-EEFF-4662-8691-F8D0C9732EF4}" type="presParOf" srcId="{8E173016-5228-42D3-A488-234E95116D0E}" destId="{6FD9C729-8C99-45BE-BDF4-5DC2EA2F35F5}" srcOrd="0" destOrd="0" presId="urn:microsoft.com/office/officeart/2018/2/layout/IconVerticalSolidList"/>
    <dgm:cxn modelId="{74869BE3-D58C-4D9D-93A5-AA8E79B93895}" type="presParOf" srcId="{8E173016-5228-42D3-A488-234E95116D0E}" destId="{DFDA30DD-1780-45D8-8430-90D8CD56B46B}" srcOrd="1" destOrd="0" presId="urn:microsoft.com/office/officeart/2018/2/layout/IconVerticalSolidList"/>
    <dgm:cxn modelId="{E6164A01-4555-436A-A54D-538E198AA9D8}" type="presParOf" srcId="{8E173016-5228-42D3-A488-234E95116D0E}" destId="{8BD7B649-D2B9-426D-AE3D-E4E64C409566}" srcOrd="2" destOrd="0" presId="urn:microsoft.com/office/officeart/2018/2/layout/IconVerticalSolidList"/>
    <dgm:cxn modelId="{44300F06-EAA2-439E-848B-59786C5C68A4}" type="presParOf" srcId="{8E173016-5228-42D3-A488-234E95116D0E}" destId="{0475A727-DE2F-48D3-B8C4-DF4411CBFF27}" srcOrd="3" destOrd="0" presId="urn:microsoft.com/office/officeart/2018/2/layout/IconVerticalSolidList"/>
    <dgm:cxn modelId="{FD06E4D2-48BE-4B0A-9DD8-D2745469CBD3}" type="presParOf" srcId="{7B7DEA5F-0FA2-4B5A-B872-757779494998}" destId="{B95F76E6-4393-4566-9B02-30CEFF0C24CA}" srcOrd="3" destOrd="0" presId="urn:microsoft.com/office/officeart/2018/2/layout/IconVerticalSolidList"/>
    <dgm:cxn modelId="{63F11E90-729C-43DC-BD9B-41C9DFA7A1D4}" type="presParOf" srcId="{7B7DEA5F-0FA2-4B5A-B872-757779494998}" destId="{677736D7-6B59-4627-9279-95CB4A20F114}" srcOrd="4" destOrd="0" presId="urn:microsoft.com/office/officeart/2018/2/layout/IconVerticalSolidList"/>
    <dgm:cxn modelId="{968A7C80-451D-403B-BD05-80A12E676754}" type="presParOf" srcId="{677736D7-6B59-4627-9279-95CB4A20F114}" destId="{217EF805-9B19-4FA3-B90B-FE6A3CE5BDF4}" srcOrd="0" destOrd="0" presId="urn:microsoft.com/office/officeart/2018/2/layout/IconVerticalSolidList"/>
    <dgm:cxn modelId="{4DF1C925-271B-4A91-B028-FAF9E5C35654}" type="presParOf" srcId="{677736D7-6B59-4627-9279-95CB4A20F114}" destId="{F59D5861-DDFB-460A-B3B8-CD1E505A2CF7}" srcOrd="1" destOrd="0" presId="urn:microsoft.com/office/officeart/2018/2/layout/IconVerticalSolidList"/>
    <dgm:cxn modelId="{F5DEB3AC-CC02-4952-92B6-971026A66476}" type="presParOf" srcId="{677736D7-6B59-4627-9279-95CB4A20F114}" destId="{D01F3E6D-AD00-4702-AA34-2223BBD9CDC4}" srcOrd="2" destOrd="0" presId="urn:microsoft.com/office/officeart/2018/2/layout/IconVerticalSolidList"/>
    <dgm:cxn modelId="{7CCECC16-4212-4826-985A-22E56C056A86}" type="presParOf" srcId="{677736D7-6B59-4627-9279-95CB4A20F114}" destId="{6186AB6D-C622-465A-A7F2-B4D7C063066F}" srcOrd="3" destOrd="0" presId="urn:microsoft.com/office/officeart/2018/2/layout/IconVerticalSolidList"/>
    <dgm:cxn modelId="{B95AC64F-7862-4ED9-8426-FFAF8CF73A1D}" type="presParOf" srcId="{7B7DEA5F-0FA2-4B5A-B872-757779494998}" destId="{FF1E41C6-B616-42CC-AC66-2D6D7EBEC96F}" srcOrd="5" destOrd="0" presId="urn:microsoft.com/office/officeart/2018/2/layout/IconVerticalSolidList"/>
    <dgm:cxn modelId="{F2B5BCEA-F713-4C67-B8B9-AEFF3E16F95E}" type="presParOf" srcId="{7B7DEA5F-0FA2-4B5A-B872-757779494998}" destId="{9DA5979D-756E-4B0C-9183-587D6B76022C}" srcOrd="6" destOrd="0" presId="urn:microsoft.com/office/officeart/2018/2/layout/IconVerticalSolidList"/>
    <dgm:cxn modelId="{9FFF8634-B88E-410E-A479-679324E88EB4}" type="presParOf" srcId="{9DA5979D-756E-4B0C-9183-587D6B76022C}" destId="{7857288A-4A59-4BE2-A05B-0253E0BC4BA9}" srcOrd="0" destOrd="0" presId="urn:microsoft.com/office/officeart/2018/2/layout/IconVerticalSolidList"/>
    <dgm:cxn modelId="{D1FEC815-EE4A-48C3-A2F6-204495857A01}" type="presParOf" srcId="{9DA5979D-756E-4B0C-9183-587D6B76022C}" destId="{81A2AA00-A66E-4E41-97E7-C9DF5DCE5680}" srcOrd="1" destOrd="0" presId="urn:microsoft.com/office/officeart/2018/2/layout/IconVerticalSolidList"/>
    <dgm:cxn modelId="{388FCCA8-45BC-462E-95C7-D7889536144F}" type="presParOf" srcId="{9DA5979D-756E-4B0C-9183-587D6B76022C}" destId="{95A31B71-CF5B-4C3F-B70D-D81E88A594D3}" srcOrd="2" destOrd="0" presId="urn:microsoft.com/office/officeart/2018/2/layout/IconVerticalSolidList"/>
    <dgm:cxn modelId="{E0B48ECA-20A6-4427-8BEA-534B732D62D7}" type="presParOf" srcId="{9DA5979D-756E-4B0C-9183-587D6B76022C}" destId="{4FC64526-5E0D-4443-8A37-704C3F07755F}" srcOrd="3" destOrd="0" presId="urn:microsoft.com/office/officeart/2018/2/layout/IconVerticalSolidList"/>
    <dgm:cxn modelId="{0DDFC9A3-6110-4171-AED3-EBBED0D1CF5C}" type="presParOf" srcId="{7B7DEA5F-0FA2-4B5A-B872-757779494998}" destId="{7D8C23AE-037C-4EE1-8F07-511679918C8E}" srcOrd="7" destOrd="0" presId="urn:microsoft.com/office/officeart/2018/2/layout/IconVerticalSolidList"/>
    <dgm:cxn modelId="{32AD0906-E31E-4485-A2F6-1DBC6D781675}" type="presParOf" srcId="{7B7DEA5F-0FA2-4B5A-B872-757779494998}" destId="{88B73A9F-8B21-489F-8513-8C90D3CB3E33}" srcOrd="8" destOrd="0" presId="urn:microsoft.com/office/officeart/2018/2/layout/IconVerticalSolidList"/>
    <dgm:cxn modelId="{2E664153-1996-44A4-AD7B-26AFC2717CE6}" type="presParOf" srcId="{88B73A9F-8B21-489F-8513-8C90D3CB3E33}" destId="{158CB47D-8065-44D0-AB0C-1B14B5E0F261}" srcOrd="0" destOrd="0" presId="urn:microsoft.com/office/officeart/2018/2/layout/IconVerticalSolidList"/>
    <dgm:cxn modelId="{D7A215A2-2212-4A23-A4F0-58D4660D851D}" type="presParOf" srcId="{88B73A9F-8B21-489F-8513-8C90D3CB3E33}" destId="{27E37580-92C6-429C-963F-62919CA3D65A}" srcOrd="1" destOrd="0" presId="urn:microsoft.com/office/officeart/2018/2/layout/IconVerticalSolidList"/>
    <dgm:cxn modelId="{6F7B03F2-2FCC-4271-AC1B-76E3B7ED0CDA}" type="presParOf" srcId="{88B73A9F-8B21-489F-8513-8C90D3CB3E33}" destId="{4F0DAFB0-512E-4C11-902C-DE7218467CCE}" srcOrd="2" destOrd="0" presId="urn:microsoft.com/office/officeart/2018/2/layout/IconVerticalSolidList"/>
    <dgm:cxn modelId="{A8BCD828-F335-4233-83A7-6337087EB001}" type="presParOf" srcId="{88B73A9F-8B21-489F-8513-8C90D3CB3E33}" destId="{01F6F3B5-1666-4EB0-B377-DD2521CC06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9C96D2-9A6A-4B56-BDAB-C6615CE5CC2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0D78F2C-29F7-44ED-9F92-E12855921303}">
      <dgm:prSet/>
      <dgm:spPr/>
      <dgm:t>
        <a:bodyPr/>
        <a:lstStyle/>
        <a:p>
          <a:pPr>
            <a:lnSpc>
              <a:spcPct val="100000"/>
            </a:lnSpc>
          </a:pPr>
          <a:r>
            <a:rPr lang="en-GB" b="1"/>
            <a:t>Interoperability refers to the ability of diverse systems to communicate and work together.</a:t>
          </a:r>
          <a:endParaRPr lang="en-US"/>
        </a:p>
      </dgm:t>
    </dgm:pt>
    <dgm:pt modelId="{5CABC4A8-B215-4E61-BD7F-9DD461498D19}" type="parTrans" cxnId="{D5D7E328-92AB-4737-A7C0-84EE76DE2C32}">
      <dgm:prSet/>
      <dgm:spPr/>
      <dgm:t>
        <a:bodyPr/>
        <a:lstStyle/>
        <a:p>
          <a:endParaRPr lang="en-US"/>
        </a:p>
      </dgm:t>
    </dgm:pt>
    <dgm:pt modelId="{855733A0-929E-401A-BFB4-E4B0C58729CB}" type="sibTrans" cxnId="{D5D7E328-92AB-4737-A7C0-84EE76DE2C32}">
      <dgm:prSet/>
      <dgm:spPr/>
      <dgm:t>
        <a:bodyPr/>
        <a:lstStyle/>
        <a:p>
          <a:endParaRPr lang="en-US"/>
        </a:p>
      </dgm:t>
    </dgm:pt>
    <dgm:pt modelId="{49FB51A5-B086-4059-94A5-FDCC536A5A38}">
      <dgm:prSet/>
      <dgm:spPr/>
      <dgm:t>
        <a:bodyPr/>
        <a:lstStyle/>
        <a:p>
          <a:pPr>
            <a:lnSpc>
              <a:spcPct val="100000"/>
            </a:lnSpc>
          </a:pPr>
          <a:r>
            <a:rPr lang="en-GB" b="1" i="0"/>
            <a:t>Enabling communication between diverse systems:</a:t>
          </a:r>
          <a:r>
            <a:rPr lang="en-GB" b="0" i="0"/>
            <a:t> Web Services allow different applications, often built on different technologies, to communicate seamlessly. </a:t>
          </a:r>
          <a:endParaRPr lang="en-US"/>
        </a:p>
      </dgm:t>
    </dgm:pt>
    <dgm:pt modelId="{C44C91E9-A5AD-4521-9074-8D278233CC1E}" type="parTrans" cxnId="{2F900EB8-E5C2-45CD-BC18-500658F646AA}">
      <dgm:prSet/>
      <dgm:spPr/>
      <dgm:t>
        <a:bodyPr/>
        <a:lstStyle/>
        <a:p>
          <a:endParaRPr lang="en-US"/>
        </a:p>
      </dgm:t>
    </dgm:pt>
    <dgm:pt modelId="{6B6B0869-6148-4C1A-9044-DC8ADA6A1C95}" type="sibTrans" cxnId="{2F900EB8-E5C2-45CD-BC18-500658F646AA}">
      <dgm:prSet/>
      <dgm:spPr/>
      <dgm:t>
        <a:bodyPr/>
        <a:lstStyle/>
        <a:p>
          <a:endParaRPr lang="en-US"/>
        </a:p>
      </dgm:t>
    </dgm:pt>
    <dgm:pt modelId="{31334186-B873-4B13-8EDB-194BB1AFB21D}">
      <dgm:prSet/>
      <dgm:spPr/>
      <dgm:t>
        <a:bodyPr/>
        <a:lstStyle/>
        <a:p>
          <a:pPr>
            <a:lnSpc>
              <a:spcPct val="100000"/>
            </a:lnSpc>
          </a:pPr>
          <a:r>
            <a:rPr lang="en-GB" b="1" i="0"/>
            <a:t>Overcoming platform and language barriers:</a:t>
          </a:r>
          <a:r>
            <a:rPr lang="en-GB" b="0" i="0"/>
            <a:t> By using standard protocols like SOAP or REST, Web Services facilitate communication between applications developed on different platforms and in different programming languages.</a:t>
          </a:r>
          <a:endParaRPr lang="en-US"/>
        </a:p>
      </dgm:t>
    </dgm:pt>
    <dgm:pt modelId="{31561BAB-D584-4EC1-AE0F-7B4EF1EFFB18}" type="parTrans" cxnId="{5785BCEF-00AB-4673-8321-90E841DECA81}">
      <dgm:prSet/>
      <dgm:spPr/>
      <dgm:t>
        <a:bodyPr/>
        <a:lstStyle/>
        <a:p>
          <a:endParaRPr lang="en-US"/>
        </a:p>
      </dgm:t>
    </dgm:pt>
    <dgm:pt modelId="{E1C9EDC3-2396-4618-8A6B-454F69223E04}" type="sibTrans" cxnId="{5785BCEF-00AB-4673-8321-90E841DECA81}">
      <dgm:prSet/>
      <dgm:spPr/>
      <dgm:t>
        <a:bodyPr/>
        <a:lstStyle/>
        <a:p>
          <a:endParaRPr lang="en-US"/>
        </a:p>
      </dgm:t>
    </dgm:pt>
    <dgm:pt modelId="{AB3E754B-333E-47FE-BABC-BEC3B3AD952E}" type="pres">
      <dgm:prSet presAssocID="{889C96D2-9A6A-4B56-BDAB-C6615CE5CC2D}" presName="outerComposite" presStyleCnt="0">
        <dgm:presLayoutVars>
          <dgm:chMax val="5"/>
          <dgm:dir/>
          <dgm:resizeHandles val="exact"/>
        </dgm:presLayoutVars>
      </dgm:prSet>
      <dgm:spPr/>
    </dgm:pt>
    <dgm:pt modelId="{C973A7B0-476B-4646-9AEB-D6B5EB3D5831}" type="pres">
      <dgm:prSet presAssocID="{889C96D2-9A6A-4B56-BDAB-C6615CE5CC2D}" presName="dummyMaxCanvas" presStyleCnt="0">
        <dgm:presLayoutVars/>
      </dgm:prSet>
      <dgm:spPr/>
    </dgm:pt>
    <dgm:pt modelId="{ED513F12-65B0-45E0-B20F-808BBC5C0537}" type="pres">
      <dgm:prSet presAssocID="{889C96D2-9A6A-4B56-BDAB-C6615CE5CC2D}" presName="ThreeNodes_1" presStyleLbl="node1" presStyleIdx="0" presStyleCnt="3">
        <dgm:presLayoutVars>
          <dgm:bulletEnabled val="1"/>
        </dgm:presLayoutVars>
      </dgm:prSet>
      <dgm:spPr/>
    </dgm:pt>
    <dgm:pt modelId="{5E571F05-6300-4E3C-AF4D-414BE5FB3CA3}" type="pres">
      <dgm:prSet presAssocID="{889C96D2-9A6A-4B56-BDAB-C6615CE5CC2D}" presName="ThreeNodes_2" presStyleLbl="node1" presStyleIdx="1" presStyleCnt="3">
        <dgm:presLayoutVars>
          <dgm:bulletEnabled val="1"/>
        </dgm:presLayoutVars>
      </dgm:prSet>
      <dgm:spPr/>
    </dgm:pt>
    <dgm:pt modelId="{F27C0C91-B0CD-43DD-B115-17E4F554C2A2}" type="pres">
      <dgm:prSet presAssocID="{889C96D2-9A6A-4B56-BDAB-C6615CE5CC2D}" presName="ThreeNodes_3" presStyleLbl="node1" presStyleIdx="2" presStyleCnt="3">
        <dgm:presLayoutVars>
          <dgm:bulletEnabled val="1"/>
        </dgm:presLayoutVars>
      </dgm:prSet>
      <dgm:spPr/>
    </dgm:pt>
    <dgm:pt modelId="{9DFF2A12-61C0-4D6A-B117-48D31B0A3E27}" type="pres">
      <dgm:prSet presAssocID="{889C96D2-9A6A-4B56-BDAB-C6615CE5CC2D}" presName="ThreeConn_1-2" presStyleLbl="fgAccFollowNode1" presStyleIdx="0" presStyleCnt="2">
        <dgm:presLayoutVars>
          <dgm:bulletEnabled val="1"/>
        </dgm:presLayoutVars>
      </dgm:prSet>
      <dgm:spPr/>
    </dgm:pt>
    <dgm:pt modelId="{612C8C3E-8287-432F-9239-1D58F9A099DC}" type="pres">
      <dgm:prSet presAssocID="{889C96D2-9A6A-4B56-BDAB-C6615CE5CC2D}" presName="ThreeConn_2-3" presStyleLbl="fgAccFollowNode1" presStyleIdx="1" presStyleCnt="2">
        <dgm:presLayoutVars>
          <dgm:bulletEnabled val="1"/>
        </dgm:presLayoutVars>
      </dgm:prSet>
      <dgm:spPr/>
    </dgm:pt>
    <dgm:pt modelId="{184B9CEA-7657-4C05-A72D-521CD43838B3}" type="pres">
      <dgm:prSet presAssocID="{889C96D2-9A6A-4B56-BDAB-C6615CE5CC2D}" presName="ThreeNodes_1_text" presStyleLbl="node1" presStyleIdx="2" presStyleCnt="3">
        <dgm:presLayoutVars>
          <dgm:bulletEnabled val="1"/>
        </dgm:presLayoutVars>
      </dgm:prSet>
      <dgm:spPr/>
    </dgm:pt>
    <dgm:pt modelId="{CC538AFC-0607-4AE1-BDD9-341AAE021A99}" type="pres">
      <dgm:prSet presAssocID="{889C96D2-9A6A-4B56-BDAB-C6615CE5CC2D}" presName="ThreeNodes_2_text" presStyleLbl="node1" presStyleIdx="2" presStyleCnt="3">
        <dgm:presLayoutVars>
          <dgm:bulletEnabled val="1"/>
        </dgm:presLayoutVars>
      </dgm:prSet>
      <dgm:spPr/>
    </dgm:pt>
    <dgm:pt modelId="{DC785686-2797-4232-9292-9984BA9EBEF6}" type="pres">
      <dgm:prSet presAssocID="{889C96D2-9A6A-4B56-BDAB-C6615CE5CC2D}" presName="ThreeNodes_3_text" presStyleLbl="node1" presStyleIdx="2" presStyleCnt="3">
        <dgm:presLayoutVars>
          <dgm:bulletEnabled val="1"/>
        </dgm:presLayoutVars>
      </dgm:prSet>
      <dgm:spPr/>
    </dgm:pt>
  </dgm:ptLst>
  <dgm:cxnLst>
    <dgm:cxn modelId="{DD68001B-5D1E-4A3D-900D-27662C42E43E}" type="presOf" srcId="{31334186-B873-4B13-8EDB-194BB1AFB21D}" destId="{F27C0C91-B0CD-43DD-B115-17E4F554C2A2}" srcOrd="0" destOrd="0" presId="urn:microsoft.com/office/officeart/2005/8/layout/vProcess5"/>
    <dgm:cxn modelId="{D5D7E328-92AB-4737-A7C0-84EE76DE2C32}" srcId="{889C96D2-9A6A-4B56-BDAB-C6615CE5CC2D}" destId="{30D78F2C-29F7-44ED-9F92-E12855921303}" srcOrd="0" destOrd="0" parTransId="{5CABC4A8-B215-4E61-BD7F-9DD461498D19}" sibTransId="{855733A0-929E-401A-BFB4-E4B0C58729CB}"/>
    <dgm:cxn modelId="{159CE131-E49E-4292-9C58-D91E83C6F306}" type="presOf" srcId="{49FB51A5-B086-4059-94A5-FDCC536A5A38}" destId="{CC538AFC-0607-4AE1-BDD9-341AAE021A99}" srcOrd="1" destOrd="0" presId="urn:microsoft.com/office/officeart/2005/8/layout/vProcess5"/>
    <dgm:cxn modelId="{892C7D6C-F4B3-44F4-B8BC-3EA7805445A1}" type="presOf" srcId="{889C96D2-9A6A-4B56-BDAB-C6615CE5CC2D}" destId="{AB3E754B-333E-47FE-BABC-BEC3B3AD952E}" srcOrd="0" destOrd="0" presId="urn:microsoft.com/office/officeart/2005/8/layout/vProcess5"/>
    <dgm:cxn modelId="{9C81976C-F55E-4307-9A7E-6F2ED3335FC8}" type="presOf" srcId="{30D78F2C-29F7-44ED-9F92-E12855921303}" destId="{184B9CEA-7657-4C05-A72D-521CD43838B3}" srcOrd="1" destOrd="0" presId="urn:microsoft.com/office/officeart/2005/8/layout/vProcess5"/>
    <dgm:cxn modelId="{644FB3B0-FACF-468F-9541-AC6538216301}" type="presOf" srcId="{6B6B0869-6148-4C1A-9044-DC8ADA6A1C95}" destId="{612C8C3E-8287-432F-9239-1D58F9A099DC}" srcOrd="0" destOrd="0" presId="urn:microsoft.com/office/officeart/2005/8/layout/vProcess5"/>
    <dgm:cxn modelId="{2F900EB8-E5C2-45CD-BC18-500658F646AA}" srcId="{889C96D2-9A6A-4B56-BDAB-C6615CE5CC2D}" destId="{49FB51A5-B086-4059-94A5-FDCC536A5A38}" srcOrd="1" destOrd="0" parTransId="{C44C91E9-A5AD-4521-9074-8D278233CC1E}" sibTransId="{6B6B0869-6148-4C1A-9044-DC8ADA6A1C95}"/>
    <dgm:cxn modelId="{AFB596BA-28D3-4076-803A-9927827579DC}" type="presOf" srcId="{30D78F2C-29F7-44ED-9F92-E12855921303}" destId="{ED513F12-65B0-45E0-B20F-808BBC5C0537}" srcOrd="0" destOrd="0" presId="urn:microsoft.com/office/officeart/2005/8/layout/vProcess5"/>
    <dgm:cxn modelId="{1B7114C3-8CEB-4280-9620-67DC232AD557}" type="presOf" srcId="{49FB51A5-B086-4059-94A5-FDCC536A5A38}" destId="{5E571F05-6300-4E3C-AF4D-414BE5FB3CA3}" srcOrd="0" destOrd="0" presId="urn:microsoft.com/office/officeart/2005/8/layout/vProcess5"/>
    <dgm:cxn modelId="{BA6BFEC7-C52E-4DD1-AF9C-BB3C4F71F585}" type="presOf" srcId="{31334186-B873-4B13-8EDB-194BB1AFB21D}" destId="{DC785686-2797-4232-9292-9984BA9EBEF6}" srcOrd="1" destOrd="0" presId="urn:microsoft.com/office/officeart/2005/8/layout/vProcess5"/>
    <dgm:cxn modelId="{C611DFDF-BB32-47E7-BD27-8720FB6737F4}" type="presOf" srcId="{855733A0-929E-401A-BFB4-E4B0C58729CB}" destId="{9DFF2A12-61C0-4D6A-B117-48D31B0A3E27}" srcOrd="0" destOrd="0" presId="urn:microsoft.com/office/officeart/2005/8/layout/vProcess5"/>
    <dgm:cxn modelId="{5785BCEF-00AB-4673-8321-90E841DECA81}" srcId="{889C96D2-9A6A-4B56-BDAB-C6615CE5CC2D}" destId="{31334186-B873-4B13-8EDB-194BB1AFB21D}" srcOrd="2" destOrd="0" parTransId="{31561BAB-D584-4EC1-AE0F-7B4EF1EFFB18}" sibTransId="{E1C9EDC3-2396-4618-8A6B-454F69223E04}"/>
    <dgm:cxn modelId="{E8B1AADB-6F97-452A-B217-2B1DD08A0B0F}" type="presParOf" srcId="{AB3E754B-333E-47FE-BABC-BEC3B3AD952E}" destId="{C973A7B0-476B-4646-9AEB-D6B5EB3D5831}" srcOrd="0" destOrd="0" presId="urn:microsoft.com/office/officeart/2005/8/layout/vProcess5"/>
    <dgm:cxn modelId="{64D2BB9C-FC83-4156-AF9D-466BDC5E3D9F}" type="presParOf" srcId="{AB3E754B-333E-47FE-BABC-BEC3B3AD952E}" destId="{ED513F12-65B0-45E0-B20F-808BBC5C0537}" srcOrd="1" destOrd="0" presId="urn:microsoft.com/office/officeart/2005/8/layout/vProcess5"/>
    <dgm:cxn modelId="{89A0B1C9-5741-4AC7-AE73-C11AE1EF4934}" type="presParOf" srcId="{AB3E754B-333E-47FE-BABC-BEC3B3AD952E}" destId="{5E571F05-6300-4E3C-AF4D-414BE5FB3CA3}" srcOrd="2" destOrd="0" presId="urn:microsoft.com/office/officeart/2005/8/layout/vProcess5"/>
    <dgm:cxn modelId="{607327F1-01C8-4E14-8600-3417BA7B1340}" type="presParOf" srcId="{AB3E754B-333E-47FE-BABC-BEC3B3AD952E}" destId="{F27C0C91-B0CD-43DD-B115-17E4F554C2A2}" srcOrd="3" destOrd="0" presId="urn:microsoft.com/office/officeart/2005/8/layout/vProcess5"/>
    <dgm:cxn modelId="{E3C43DC7-72AF-4189-886E-5B9C9C75DA71}" type="presParOf" srcId="{AB3E754B-333E-47FE-BABC-BEC3B3AD952E}" destId="{9DFF2A12-61C0-4D6A-B117-48D31B0A3E27}" srcOrd="4" destOrd="0" presId="urn:microsoft.com/office/officeart/2005/8/layout/vProcess5"/>
    <dgm:cxn modelId="{2B30A62F-3B0E-4471-82EB-B8A486E8E3EB}" type="presParOf" srcId="{AB3E754B-333E-47FE-BABC-BEC3B3AD952E}" destId="{612C8C3E-8287-432F-9239-1D58F9A099DC}" srcOrd="5" destOrd="0" presId="urn:microsoft.com/office/officeart/2005/8/layout/vProcess5"/>
    <dgm:cxn modelId="{90B8E7CD-84F1-41E2-B422-937722F59C8E}" type="presParOf" srcId="{AB3E754B-333E-47FE-BABC-BEC3B3AD952E}" destId="{184B9CEA-7657-4C05-A72D-521CD43838B3}" srcOrd="6" destOrd="0" presId="urn:microsoft.com/office/officeart/2005/8/layout/vProcess5"/>
    <dgm:cxn modelId="{AE63FA3A-30EF-4E43-B48F-8E8CFF6B609E}" type="presParOf" srcId="{AB3E754B-333E-47FE-BABC-BEC3B3AD952E}" destId="{CC538AFC-0607-4AE1-BDD9-341AAE021A99}" srcOrd="7" destOrd="0" presId="urn:microsoft.com/office/officeart/2005/8/layout/vProcess5"/>
    <dgm:cxn modelId="{2DD47316-F4F1-4FC2-A2CD-E0D6796BDE6B}" type="presParOf" srcId="{AB3E754B-333E-47FE-BABC-BEC3B3AD952E}" destId="{DC785686-2797-4232-9292-9984BA9EBEF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098C6D-6AE3-4EEA-99B7-3A00DBD695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6A9AD7-DE5B-43B1-A45A-813B51F0E816}">
      <dgm:prSet/>
      <dgm:spPr/>
      <dgm:t>
        <a:bodyPr/>
        <a:lstStyle/>
        <a:p>
          <a:r>
            <a:rPr lang="en-GB" b="1" i="0" dirty="0"/>
            <a:t>E-commerce Order Processing</a:t>
          </a:r>
          <a:endParaRPr lang="en-US" b="1" dirty="0"/>
        </a:p>
      </dgm:t>
    </dgm:pt>
    <dgm:pt modelId="{555A9E86-F9C3-4E91-9C5A-21F869B8EFB2}" type="parTrans" cxnId="{8C9232F7-ABD5-48B0-8010-846454FBB0AA}">
      <dgm:prSet/>
      <dgm:spPr/>
      <dgm:t>
        <a:bodyPr/>
        <a:lstStyle/>
        <a:p>
          <a:endParaRPr lang="en-US"/>
        </a:p>
      </dgm:t>
    </dgm:pt>
    <dgm:pt modelId="{B953F8D3-D69F-4088-8E04-AEC97933AD53}" type="sibTrans" cxnId="{8C9232F7-ABD5-48B0-8010-846454FBB0AA}">
      <dgm:prSet/>
      <dgm:spPr/>
      <dgm:t>
        <a:bodyPr/>
        <a:lstStyle/>
        <a:p>
          <a:endParaRPr lang="en-US"/>
        </a:p>
      </dgm:t>
    </dgm:pt>
    <dgm:pt modelId="{21FDE7A4-8260-49B9-9EB3-DDEA93CB425E}">
      <dgm:prSet/>
      <dgm:spPr/>
      <dgm:t>
        <a:bodyPr/>
        <a:lstStyle/>
        <a:p>
          <a:r>
            <a:rPr lang="en-GB" b="0" i="0"/>
            <a:t>Imagine an online store that wants to streamline its order fulfillment process.</a:t>
          </a:r>
          <a:endParaRPr lang="en-US"/>
        </a:p>
      </dgm:t>
    </dgm:pt>
    <dgm:pt modelId="{7FBA23FC-9FBD-4ED5-B6E1-812F7A15DFED}" type="parTrans" cxnId="{10E2C6E6-806A-464F-8A83-A871DCF66917}">
      <dgm:prSet/>
      <dgm:spPr/>
      <dgm:t>
        <a:bodyPr/>
        <a:lstStyle/>
        <a:p>
          <a:endParaRPr lang="en-US"/>
        </a:p>
      </dgm:t>
    </dgm:pt>
    <dgm:pt modelId="{3AEA25D1-5D9F-4A06-BE38-B93B1593DA2D}" type="sibTrans" cxnId="{10E2C6E6-806A-464F-8A83-A871DCF66917}">
      <dgm:prSet/>
      <dgm:spPr/>
      <dgm:t>
        <a:bodyPr/>
        <a:lstStyle/>
        <a:p>
          <a:endParaRPr lang="en-US"/>
        </a:p>
      </dgm:t>
    </dgm:pt>
    <dgm:pt modelId="{EF42A1DE-64ED-4076-9927-1F46DB9A787D}">
      <dgm:prSet/>
      <dgm:spPr/>
      <dgm:t>
        <a:bodyPr/>
        <a:lstStyle/>
        <a:p>
          <a:r>
            <a:rPr lang="en-GB" b="1" i="0"/>
            <a:t>The Problem:</a:t>
          </a:r>
          <a:r>
            <a:rPr lang="en-GB" b="0" i="0"/>
            <a:t> The store's systems are a combination of older software and more recent additions:</a:t>
          </a:r>
          <a:endParaRPr lang="en-US"/>
        </a:p>
      </dgm:t>
    </dgm:pt>
    <dgm:pt modelId="{0A4BFC40-111E-40FC-AFC4-F16F5FA0000D}" type="parTrans" cxnId="{DBE41793-92B7-45DA-ACA7-D03854DDCE03}">
      <dgm:prSet/>
      <dgm:spPr/>
      <dgm:t>
        <a:bodyPr/>
        <a:lstStyle/>
        <a:p>
          <a:endParaRPr lang="en-US"/>
        </a:p>
      </dgm:t>
    </dgm:pt>
    <dgm:pt modelId="{37571268-1415-4059-8B49-F1493E496E4D}" type="sibTrans" cxnId="{DBE41793-92B7-45DA-ACA7-D03854DDCE03}">
      <dgm:prSet/>
      <dgm:spPr/>
      <dgm:t>
        <a:bodyPr/>
        <a:lstStyle/>
        <a:p>
          <a:endParaRPr lang="en-US"/>
        </a:p>
      </dgm:t>
    </dgm:pt>
    <dgm:pt modelId="{C73CA51A-BF5B-4462-A5B6-F14DE943FF35}">
      <dgm:prSet/>
      <dgm:spPr/>
      <dgm:t>
        <a:bodyPr/>
        <a:lstStyle/>
        <a:p>
          <a:r>
            <a:rPr lang="en-GB" b="0" i="0"/>
            <a:t>Its inventory management system runs on a Java platform.</a:t>
          </a:r>
          <a:endParaRPr lang="en-US"/>
        </a:p>
      </dgm:t>
    </dgm:pt>
    <dgm:pt modelId="{6A5F88AE-A809-43C0-B316-83CD6B2377FD}" type="parTrans" cxnId="{106DD8C0-18B8-4B1A-9867-162F34F9E1A8}">
      <dgm:prSet/>
      <dgm:spPr/>
      <dgm:t>
        <a:bodyPr/>
        <a:lstStyle/>
        <a:p>
          <a:endParaRPr lang="en-US"/>
        </a:p>
      </dgm:t>
    </dgm:pt>
    <dgm:pt modelId="{BBE8C69F-D066-4344-A1CD-AB90BDCF9581}" type="sibTrans" cxnId="{106DD8C0-18B8-4B1A-9867-162F34F9E1A8}">
      <dgm:prSet/>
      <dgm:spPr/>
      <dgm:t>
        <a:bodyPr/>
        <a:lstStyle/>
        <a:p>
          <a:endParaRPr lang="en-US"/>
        </a:p>
      </dgm:t>
    </dgm:pt>
    <dgm:pt modelId="{73A2D73C-34DD-4627-A39C-315DFD94CD38}">
      <dgm:prSet/>
      <dgm:spPr/>
      <dgm:t>
        <a:bodyPr/>
        <a:lstStyle/>
        <a:p>
          <a:r>
            <a:rPr lang="en-GB" b="0" i="0"/>
            <a:t>The shipping provider offers a .NET-based API for calculating rates and generating labels.</a:t>
          </a:r>
          <a:endParaRPr lang="en-US"/>
        </a:p>
      </dgm:t>
    </dgm:pt>
    <dgm:pt modelId="{7BB4217F-813F-4BE3-9ADC-FFF8A9297A4A}" type="parTrans" cxnId="{7D1DA56D-D8D4-4FF2-82EE-87C2D1204D97}">
      <dgm:prSet/>
      <dgm:spPr/>
      <dgm:t>
        <a:bodyPr/>
        <a:lstStyle/>
        <a:p>
          <a:endParaRPr lang="en-US"/>
        </a:p>
      </dgm:t>
    </dgm:pt>
    <dgm:pt modelId="{2498FA24-241E-4E68-93CF-07ACCFE1476E}" type="sibTrans" cxnId="{7D1DA56D-D8D4-4FF2-82EE-87C2D1204D97}">
      <dgm:prSet/>
      <dgm:spPr/>
      <dgm:t>
        <a:bodyPr/>
        <a:lstStyle/>
        <a:p>
          <a:endParaRPr lang="en-US"/>
        </a:p>
      </dgm:t>
    </dgm:pt>
    <dgm:pt modelId="{E8DFE3CF-13DB-4467-AA42-03E41F294804}">
      <dgm:prSet/>
      <dgm:spPr/>
      <dgm:t>
        <a:bodyPr/>
        <a:lstStyle/>
        <a:p>
          <a:r>
            <a:rPr lang="en-GB" b="0" i="0"/>
            <a:t>The payment processing is handled by a third-party SaaS platform with a RESTful API.</a:t>
          </a:r>
          <a:endParaRPr lang="en-US"/>
        </a:p>
      </dgm:t>
    </dgm:pt>
    <dgm:pt modelId="{83E734D8-87F4-4601-A5F1-45B8BFCFB87C}" type="parTrans" cxnId="{46661C02-39E6-4BBE-AD92-D2CF20281755}">
      <dgm:prSet/>
      <dgm:spPr/>
      <dgm:t>
        <a:bodyPr/>
        <a:lstStyle/>
        <a:p>
          <a:endParaRPr lang="en-US"/>
        </a:p>
      </dgm:t>
    </dgm:pt>
    <dgm:pt modelId="{520757C7-546A-4D57-8BA1-C9E512EF45FF}" type="sibTrans" cxnId="{46661C02-39E6-4BBE-AD92-D2CF20281755}">
      <dgm:prSet/>
      <dgm:spPr/>
      <dgm:t>
        <a:bodyPr/>
        <a:lstStyle/>
        <a:p>
          <a:endParaRPr lang="en-US"/>
        </a:p>
      </dgm:t>
    </dgm:pt>
    <dgm:pt modelId="{109A703F-2970-47C4-9125-B1A104CE7F7D}">
      <dgm:prSet/>
      <dgm:spPr/>
      <dgm:t>
        <a:bodyPr/>
        <a:lstStyle/>
        <a:p>
          <a:r>
            <a:rPr lang="en-GB" b="1" i="0"/>
            <a:t>The Goal:</a:t>
          </a:r>
          <a:r>
            <a:rPr lang="en-GB" b="0" i="0"/>
            <a:t> Make all these systems communicate seamlessly for automated order processing, regardless of their underlying technologies.</a:t>
          </a:r>
          <a:endParaRPr lang="en-US"/>
        </a:p>
      </dgm:t>
    </dgm:pt>
    <dgm:pt modelId="{9522AA46-2BE8-47F9-BB5D-E4BB96F9349F}" type="parTrans" cxnId="{F15D9605-2507-4B27-BDEF-503F8F93E350}">
      <dgm:prSet/>
      <dgm:spPr/>
      <dgm:t>
        <a:bodyPr/>
        <a:lstStyle/>
        <a:p>
          <a:endParaRPr lang="en-US"/>
        </a:p>
      </dgm:t>
    </dgm:pt>
    <dgm:pt modelId="{08D2CA54-A702-48E5-A4CA-E9855E531D9B}" type="sibTrans" cxnId="{F15D9605-2507-4B27-BDEF-503F8F93E350}">
      <dgm:prSet/>
      <dgm:spPr/>
      <dgm:t>
        <a:bodyPr/>
        <a:lstStyle/>
        <a:p>
          <a:endParaRPr lang="en-US"/>
        </a:p>
      </dgm:t>
    </dgm:pt>
    <dgm:pt modelId="{FB0C9C0A-4CCD-471C-B61A-BC00A2F3A338}" type="pres">
      <dgm:prSet presAssocID="{AD098C6D-6AE3-4EEA-99B7-3A00DBD69507}" presName="linear" presStyleCnt="0">
        <dgm:presLayoutVars>
          <dgm:animLvl val="lvl"/>
          <dgm:resizeHandles val="exact"/>
        </dgm:presLayoutVars>
      </dgm:prSet>
      <dgm:spPr/>
    </dgm:pt>
    <dgm:pt modelId="{91574856-18F0-4796-A7CF-816A99B51537}" type="pres">
      <dgm:prSet presAssocID="{1A6A9AD7-DE5B-43B1-A45A-813B51F0E816}" presName="parentText" presStyleLbl="node1" presStyleIdx="0" presStyleCnt="4">
        <dgm:presLayoutVars>
          <dgm:chMax val="0"/>
          <dgm:bulletEnabled val="1"/>
        </dgm:presLayoutVars>
      </dgm:prSet>
      <dgm:spPr/>
    </dgm:pt>
    <dgm:pt modelId="{A55643B5-C48F-41B0-9A11-425782BECFC0}" type="pres">
      <dgm:prSet presAssocID="{B953F8D3-D69F-4088-8E04-AEC97933AD53}" presName="spacer" presStyleCnt="0"/>
      <dgm:spPr/>
    </dgm:pt>
    <dgm:pt modelId="{EEEC11E5-973C-4297-B595-6E46CCA1DCA1}" type="pres">
      <dgm:prSet presAssocID="{21FDE7A4-8260-49B9-9EB3-DDEA93CB425E}" presName="parentText" presStyleLbl="node1" presStyleIdx="1" presStyleCnt="4">
        <dgm:presLayoutVars>
          <dgm:chMax val="0"/>
          <dgm:bulletEnabled val="1"/>
        </dgm:presLayoutVars>
      </dgm:prSet>
      <dgm:spPr/>
    </dgm:pt>
    <dgm:pt modelId="{509E9353-2845-469F-99B4-C86D362D395F}" type="pres">
      <dgm:prSet presAssocID="{3AEA25D1-5D9F-4A06-BE38-B93B1593DA2D}" presName="spacer" presStyleCnt="0"/>
      <dgm:spPr/>
    </dgm:pt>
    <dgm:pt modelId="{10F10F9B-B016-4FE8-AF41-55684033D27D}" type="pres">
      <dgm:prSet presAssocID="{EF42A1DE-64ED-4076-9927-1F46DB9A787D}" presName="parentText" presStyleLbl="node1" presStyleIdx="2" presStyleCnt="4">
        <dgm:presLayoutVars>
          <dgm:chMax val="0"/>
          <dgm:bulletEnabled val="1"/>
        </dgm:presLayoutVars>
      </dgm:prSet>
      <dgm:spPr/>
    </dgm:pt>
    <dgm:pt modelId="{11AD014D-C6EA-4221-8E38-5C8F62828E24}" type="pres">
      <dgm:prSet presAssocID="{EF42A1DE-64ED-4076-9927-1F46DB9A787D}" presName="childText" presStyleLbl="revTx" presStyleIdx="0" presStyleCnt="1">
        <dgm:presLayoutVars>
          <dgm:bulletEnabled val="1"/>
        </dgm:presLayoutVars>
      </dgm:prSet>
      <dgm:spPr/>
    </dgm:pt>
    <dgm:pt modelId="{F71935D6-DC15-4458-B684-9FA4675858A1}" type="pres">
      <dgm:prSet presAssocID="{109A703F-2970-47C4-9125-B1A104CE7F7D}" presName="parentText" presStyleLbl="node1" presStyleIdx="3" presStyleCnt="4">
        <dgm:presLayoutVars>
          <dgm:chMax val="0"/>
          <dgm:bulletEnabled val="1"/>
        </dgm:presLayoutVars>
      </dgm:prSet>
      <dgm:spPr/>
    </dgm:pt>
  </dgm:ptLst>
  <dgm:cxnLst>
    <dgm:cxn modelId="{46661C02-39E6-4BBE-AD92-D2CF20281755}" srcId="{EF42A1DE-64ED-4076-9927-1F46DB9A787D}" destId="{E8DFE3CF-13DB-4467-AA42-03E41F294804}" srcOrd="2" destOrd="0" parTransId="{83E734D8-87F4-4601-A5F1-45B8BFCFB87C}" sibTransId="{520757C7-546A-4D57-8BA1-C9E512EF45FF}"/>
    <dgm:cxn modelId="{F15D9605-2507-4B27-BDEF-503F8F93E350}" srcId="{AD098C6D-6AE3-4EEA-99B7-3A00DBD69507}" destId="{109A703F-2970-47C4-9125-B1A104CE7F7D}" srcOrd="3" destOrd="0" parTransId="{9522AA46-2BE8-47F9-BB5D-E4BB96F9349F}" sibTransId="{08D2CA54-A702-48E5-A4CA-E9855E531D9B}"/>
    <dgm:cxn modelId="{C6944608-D4AC-4494-BFC4-97AB3C1D7659}" type="presOf" srcId="{109A703F-2970-47C4-9125-B1A104CE7F7D}" destId="{F71935D6-DC15-4458-B684-9FA4675858A1}" srcOrd="0" destOrd="0" presId="urn:microsoft.com/office/officeart/2005/8/layout/vList2"/>
    <dgm:cxn modelId="{5BB3061F-FFD0-4CDD-9D17-D0BDC579B1A4}" type="presOf" srcId="{1A6A9AD7-DE5B-43B1-A45A-813B51F0E816}" destId="{91574856-18F0-4796-A7CF-816A99B51537}" srcOrd="0" destOrd="0" presId="urn:microsoft.com/office/officeart/2005/8/layout/vList2"/>
    <dgm:cxn modelId="{7D1DA56D-D8D4-4FF2-82EE-87C2D1204D97}" srcId="{EF42A1DE-64ED-4076-9927-1F46DB9A787D}" destId="{73A2D73C-34DD-4627-A39C-315DFD94CD38}" srcOrd="1" destOrd="0" parTransId="{7BB4217F-813F-4BE3-9ADC-FFF8A9297A4A}" sibTransId="{2498FA24-241E-4E68-93CF-07ACCFE1476E}"/>
    <dgm:cxn modelId="{717C0D78-63FC-472B-88DE-BFC472B28925}" type="presOf" srcId="{EF42A1DE-64ED-4076-9927-1F46DB9A787D}" destId="{10F10F9B-B016-4FE8-AF41-55684033D27D}" srcOrd="0" destOrd="0" presId="urn:microsoft.com/office/officeart/2005/8/layout/vList2"/>
    <dgm:cxn modelId="{DBE41793-92B7-45DA-ACA7-D03854DDCE03}" srcId="{AD098C6D-6AE3-4EEA-99B7-3A00DBD69507}" destId="{EF42A1DE-64ED-4076-9927-1F46DB9A787D}" srcOrd="2" destOrd="0" parTransId="{0A4BFC40-111E-40FC-AFC4-F16F5FA0000D}" sibTransId="{37571268-1415-4059-8B49-F1493E496E4D}"/>
    <dgm:cxn modelId="{73DB3CA9-3419-49A0-953C-DC5B80F07EDD}" type="presOf" srcId="{21FDE7A4-8260-49B9-9EB3-DDEA93CB425E}" destId="{EEEC11E5-973C-4297-B595-6E46CCA1DCA1}" srcOrd="0" destOrd="0" presId="urn:microsoft.com/office/officeart/2005/8/layout/vList2"/>
    <dgm:cxn modelId="{C3C3BCAD-95DE-4DB2-9D10-3FC3DC5C221C}" type="presOf" srcId="{73A2D73C-34DD-4627-A39C-315DFD94CD38}" destId="{11AD014D-C6EA-4221-8E38-5C8F62828E24}" srcOrd="0" destOrd="1" presId="urn:microsoft.com/office/officeart/2005/8/layout/vList2"/>
    <dgm:cxn modelId="{106DD8C0-18B8-4B1A-9867-162F34F9E1A8}" srcId="{EF42A1DE-64ED-4076-9927-1F46DB9A787D}" destId="{C73CA51A-BF5B-4462-A5B6-F14DE943FF35}" srcOrd="0" destOrd="0" parTransId="{6A5F88AE-A809-43C0-B316-83CD6B2377FD}" sibTransId="{BBE8C69F-D066-4344-A1CD-AB90BDCF9581}"/>
    <dgm:cxn modelId="{80F549C6-D974-4151-AFBE-D1D6771D03D4}" type="presOf" srcId="{AD098C6D-6AE3-4EEA-99B7-3A00DBD69507}" destId="{FB0C9C0A-4CCD-471C-B61A-BC00A2F3A338}" srcOrd="0" destOrd="0" presId="urn:microsoft.com/office/officeart/2005/8/layout/vList2"/>
    <dgm:cxn modelId="{BE69E5CF-B6AC-409C-880E-59FFE55027D6}" type="presOf" srcId="{E8DFE3CF-13DB-4467-AA42-03E41F294804}" destId="{11AD014D-C6EA-4221-8E38-5C8F62828E24}" srcOrd="0" destOrd="2" presId="urn:microsoft.com/office/officeart/2005/8/layout/vList2"/>
    <dgm:cxn modelId="{10E2C6E6-806A-464F-8A83-A871DCF66917}" srcId="{AD098C6D-6AE3-4EEA-99B7-3A00DBD69507}" destId="{21FDE7A4-8260-49B9-9EB3-DDEA93CB425E}" srcOrd="1" destOrd="0" parTransId="{7FBA23FC-9FBD-4ED5-B6E1-812F7A15DFED}" sibTransId="{3AEA25D1-5D9F-4A06-BE38-B93B1593DA2D}"/>
    <dgm:cxn modelId="{01F01DED-51E0-449A-884C-2936B36E1298}" type="presOf" srcId="{C73CA51A-BF5B-4462-A5B6-F14DE943FF35}" destId="{11AD014D-C6EA-4221-8E38-5C8F62828E24}" srcOrd="0" destOrd="0" presId="urn:microsoft.com/office/officeart/2005/8/layout/vList2"/>
    <dgm:cxn modelId="{8C9232F7-ABD5-48B0-8010-846454FBB0AA}" srcId="{AD098C6D-6AE3-4EEA-99B7-3A00DBD69507}" destId="{1A6A9AD7-DE5B-43B1-A45A-813B51F0E816}" srcOrd="0" destOrd="0" parTransId="{555A9E86-F9C3-4E91-9C5A-21F869B8EFB2}" sibTransId="{B953F8D3-D69F-4088-8E04-AEC97933AD53}"/>
    <dgm:cxn modelId="{4ED0ABD4-06F8-4E61-8F1D-19D00BA9A60A}" type="presParOf" srcId="{FB0C9C0A-4CCD-471C-B61A-BC00A2F3A338}" destId="{91574856-18F0-4796-A7CF-816A99B51537}" srcOrd="0" destOrd="0" presId="urn:microsoft.com/office/officeart/2005/8/layout/vList2"/>
    <dgm:cxn modelId="{59922848-5369-460B-8D8B-0B19E2EE26BE}" type="presParOf" srcId="{FB0C9C0A-4CCD-471C-B61A-BC00A2F3A338}" destId="{A55643B5-C48F-41B0-9A11-425782BECFC0}" srcOrd="1" destOrd="0" presId="urn:microsoft.com/office/officeart/2005/8/layout/vList2"/>
    <dgm:cxn modelId="{A0AAA367-9ABF-470F-B3C9-A97E02B1FD46}" type="presParOf" srcId="{FB0C9C0A-4CCD-471C-B61A-BC00A2F3A338}" destId="{EEEC11E5-973C-4297-B595-6E46CCA1DCA1}" srcOrd="2" destOrd="0" presId="urn:microsoft.com/office/officeart/2005/8/layout/vList2"/>
    <dgm:cxn modelId="{E45D929B-D581-418A-B274-B1125AABB85E}" type="presParOf" srcId="{FB0C9C0A-4CCD-471C-B61A-BC00A2F3A338}" destId="{509E9353-2845-469F-99B4-C86D362D395F}" srcOrd="3" destOrd="0" presId="urn:microsoft.com/office/officeart/2005/8/layout/vList2"/>
    <dgm:cxn modelId="{54308E85-18C7-4307-84C0-637F734C5191}" type="presParOf" srcId="{FB0C9C0A-4CCD-471C-B61A-BC00A2F3A338}" destId="{10F10F9B-B016-4FE8-AF41-55684033D27D}" srcOrd="4" destOrd="0" presId="urn:microsoft.com/office/officeart/2005/8/layout/vList2"/>
    <dgm:cxn modelId="{8BD51C99-2343-45BE-9E26-4A1F3C052128}" type="presParOf" srcId="{FB0C9C0A-4CCD-471C-B61A-BC00A2F3A338}" destId="{11AD014D-C6EA-4221-8E38-5C8F62828E24}" srcOrd="5" destOrd="0" presId="urn:microsoft.com/office/officeart/2005/8/layout/vList2"/>
    <dgm:cxn modelId="{19BABEAD-9B7A-43B5-80C5-A1E0BCE8565E}" type="presParOf" srcId="{FB0C9C0A-4CCD-471C-B61A-BC00A2F3A338}" destId="{F71935D6-DC15-4458-B684-9FA4675858A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8AF27-D9CC-4244-979C-46DA895BCADD}">
      <dsp:nvSpPr>
        <dsp:cNvPr id="0" name=""/>
        <dsp:cNvSpPr/>
      </dsp:nvSpPr>
      <dsp:spPr>
        <a:xfrm>
          <a:off x="0" y="2626263"/>
          <a:ext cx="10515600" cy="172311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b="0" i="1" kern="1200"/>
            <a:t>Key Characteristics:</a:t>
          </a:r>
          <a:endParaRPr lang="en-US" sz="3000" kern="1200"/>
        </a:p>
      </dsp:txBody>
      <dsp:txXfrm>
        <a:off x="0" y="2626263"/>
        <a:ext cx="10515600" cy="930480"/>
      </dsp:txXfrm>
    </dsp:sp>
    <dsp:sp modelId="{56B1118D-A43F-4CBD-86C4-D8525FB486C1}">
      <dsp:nvSpPr>
        <dsp:cNvPr id="0" name=""/>
        <dsp:cNvSpPr/>
      </dsp:nvSpPr>
      <dsp:spPr>
        <a:xfrm>
          <a:off x="5134" y="3522281"/>
          <a:ext cx="3501776" cy="7926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GB" sz="1700" b="1" i="0" kern="1200"/>
            <a:t>Interoperability:</a:t>
          </a:r>
          <a:r>
            <a:rPr lang="en-GB" sz="1700" b="0" i="0" kern="1200"/>
            <a:t> Facilitates seamless communication between diverse systems.</a:t>
          </a:r>
          <a:endParaRPr lang="en-US" sz="1700" kern="1200"/>
        </a:p>
      </dsp:txBody>
      <dsp:txXfrm>
        <a:off x="5134" y="3522281"/>
        <a:ext cx="3501776" cy="792631"/>
      </dsp:txXfrm>
    </dsp:sp>
    <dsp:sp modelId="{4D18318D-1F0E-4218-8E4B-AC685F9EC605}">
      <dsp:nvSpPr>
        <dsp:cNvPr id="0" name=""/>
        <dsp:cNvSpPr/>
      </dsp:nvSpPr>
      <dsp:spPr>
        <a:xfrm>
          <a:off x="3506911" y="3522281"/>
          <a:ext cx="3501776" cy="79263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GB" sz="1700" b="1" i="0" kern="1200"/>
            <a:t>Reusability:</a:t>
          </a:r>
          <a:r>
            <a:rPr lang="en-GB" sz="1700" b="0" i="0" kern="1200"/>
            <a:t> Encourages the development of modular and reusable code components.</a:t>
          </a:r>
          <a:endParaRPr lang="en-US" sz="1700" kern="1200"/>
        </a:p>
      </dsp:txBody>
      <dsp:txXfrm>
        <a:off x="3506911" y="3522281"/>
        <a:ext cx="3501776" cy="792631"/>
      </dsp:txXfrm>
    </dsp:sp>
    <dsp:sp modelId="{E35B4192-90EF-45FE-9CE6-329684911174}">
      <dsp:nvSpPr>
        <dsp:cNvPr id="0" name=""/>
        <dsp:cNvSpPr/>
      </dsp:nvSpPr>
      <dsp:spPr>
        <a:xfrm>
          <a:off x="7008688" y="3522281"/>
          <a:ext cx="3501776" cy="79263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GB" sz="1700" b="1" i="0" kern="1200"/>
            <a:t>Accessibility:</a:t>
          </a:r>
          <a:r>
            <a:rPr lang="en-GB" sz="1700" b="0" i="0" kern="1200"/>
            <a:t> Ensures easy access to data and functionalities over the web.</a:t>
          </a:r>
          <a:endParaRPr lang="en-US" sz="1700" kern="1200"/>
        </a:p>
      </dsp:txBody>
      <dsp:txXfrm>
        <a:off x="7008688" y="3522281"/>
        <a:ext cx="3501776" cy="792631"/>
      </dsp:txXfrm>
    </dsp:sp>
    <dsp:sp modelId="{12DAAC5A-9BC7-47F1-A3D2-B9D196763B90}">
      <dsp:nvSpPr>
        <dsp:cNvPr id="0" name=""/>
        <dsp:cNvSpPr/>
      </dsp:nvSpPr>
      <dsp:spPr>
        <a:xfrm rot="10800000">
          <a:off x="0" y="1962"/>
          <a:ext cx="10515600" cy="2650147"/>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b="1" i="0" kern="1200"/>
            <a:t>Web Services</a:t>
          </a:r>
          <a:r>
            <a:rPr lang="en-GB" sz="3000" b="0" i="0" kern="1200"/>
            <a:t> are a standardized way of enabling communication and data exchange between different applications or systems over the internet.</a:t>
          </a:r>
          <a:endParaRPr lang="en-US" sz="3000" kern="1200"/>
        </a:p>
      </dsp:txBody>
      <dsp:txXfrm rot="10800000">
        <a:off x="0" y="1962"/>
        <a:ext cx="10515600" cy="17219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ECE1A-FCD1-4F2B-B863-1ACE6E91903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46F7E-AE33-4E6A-88CA-A6543C4D0DB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AF169-AE56-45B4-9690-257AC689FCE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44550">
            <a:lnSpc>
              <a:spcPct val="100000"/>
            </a:lnSpc>
            <a:spcBef>
              <a:spcPct val="0"/>
            </a:spcBef>
            <a:spcAft>
              <a:spcPct val="35000"/>
            </a:spcAft>
            <a:buNone/>
          </a:pPr>
          <a:r>
            <a:rPr lang="en-GB" sz="1900" b="1" kern="1200"/>
            <a:t>Discoverability refers to the ability to find and locate web services efficiently.</a:t>
          </a:r>
          <a:endParaRPr lang="en-US" sz="1900" kern="1200"/>
        </a:p>
      </dsp:txBody>
      <dsp:txXfrm>
        <a:off x="1437631" y="531"/>
        <a:ext cx="9077968" cy="1244702"/>
      </dsp:txXfrm>
    </dsp:sp>
    <dsp:sp modelId="{E5DDECFF-5160-4C70-A3F6-8CA7135DDBA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2A1EF-16D3-45F3-AA17-201AFFB8072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B8CBF6-956C-4D90-9985-8237294412A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44550">
            <a:lnSpc>
              <a:spcPct val="100000"/>
            </a:lnSpc>
            <a:spcBef>
              <a:spcPct val="0"/>
            </a:spcBef>
            <a:spcAft>
              <a:spcPct val="35000"/>
            </a:spcAft>
            <a:buNone/>
          </a:pPr>
          <a:r>
            <a:rPr lang="en-GB" sz="1900" b="1" i="0" kern="1200"/>
            <a:t>Methods for discovering and locating services:</a:t>
          </a:r>
          <a:r>
            <a:rPr lang="en-GB" sz="1900" b="0" i="0" kern="1200"/>
            <a:t> Various methods, such as service directories, registries, and standardized protocols, are employed to discover and locate web services within a network.</a:t>
          </a:r>
          <a:endParaRPr lang="en-US" sz="1900" kern="1200"/>
        </a:p>
      </dsp:txBody>
      <dsp:txXfrm>
        <a:off x="1437631" y="1556410"/>
        <a:ext cx="9077968" cy="1244702"/>
      </dsp:txXfrm>
    </dsp:sp>
    <dsp:sp modelId="{7582022F-DCB8-419F-827F-63DC6E2771A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04CF1-F16A-4E7D-8449-5538FE45F2C2}">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D6338F-21BF-4FE5-84FD-3B68797B9BFA}">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44550">
            <a:lnSpc>
              <a:spcPct val="100000"/>
            </a:lnSpc>
            <a:spcBef>
              <a:spcPct val="0"/>
            </a:spcBef>
            <a:spcAft>
              <a:spcPct val="35000"/>
            </a:spcAft>
            <a:buNone/>
          </a:pPr>
          <a:r>
            <a:rPr lang="en-GB" sz="1900" b="1" i="0" kern="1200"/>
            <a:t>Importance of service directories and registries:</a:t>
          </a:r>
          <a:r>
            <a:rPr lang="en-GB" sz="1900" b="0" i="0" kern="1200"/>
            <a:t> Centralized repositories, like service directories and registries, play a crucial role in facilitating the discovery process. They provide a structured way for services to be cataloged and accessed.</a:t>
          </a:r>
          <a:endParaRPr lang="en-US" sz="1900" kern="1200"/>
        </a:p>
      </dsp:txBody>
      <dsp:txXfrm>
        <a:off x="1437631" y="3112289"/>
        <a:ext cx="9077968" cy="12447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CDBA3-53C8-4A7B-BABB-7143B1DCAF22}">
      <dsp:nvSpPr>
        <dsp:cNvPr id="0" name=""/>
        <dsp:cNvSpPr/>
      </dsp:nvSpPr>
      <dsp:spPr>
        <a:xfrm>
          <a:off x="0" y="1805"/>
          <a:ext cx="10515600" cy="915310"/>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D6D682A-394E-42A6-BF81-4145A678CF3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80CFFF4-81B8-411A-B9BE-2D588382016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Imagine you're building a website that compares flights from various airlines to find the best deals for users. </a:t>
          </a:r>
          <a:endParaRPr lang="en-US" sz="2200" kern="1200" dirty="0"/>
        </a:p>
      </dsp:txBody>
      <dsp:txXfrm>
        <a:off x="1057183" y="1805"/>
        <a:ext cx="9458416" cy="915310"/>
      </dsp:txXfrm>
    </dsp:sp>
    <dsp:sp modelId="{F106EA91-EC37-4973-A2B6-53D3C673AB03}">
      <dsp:nvSpPr>
        <dsp:cNvPr id="0" name=""/>
        <dsp:cNvSpPr/>
      </dsp:nvSpPr>
      <dsp:spPr>
        <a:xfrm>
          <a:off x="0" y="1145944"/>
          <a:ext cx="10515600" cy="915310"/>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4C72817-5E4E-4D96-A986-18EFF086A1A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BC6CEA4-7A52-4EF6-9EF9-07625CF2AEC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a:t>Here's how discoverability of relevant web services is essential:</a:t>
          </a:r>
          <a:endParaRPr lang="en-US" sz="2200" kern="1200"/>
        </a:p>
      </dsp:txBody>
      <dsp:txXfrm>
        <a:off x="1057183" y="1145944"/>
        <a:ext cx="9458416" cy="915310"/>
      </dsp:txXfrm>
    </dsp:sp>
    <dsp:sp modelId="{616DFCE9-33F2-435C-A4FC-7DA4280804E2}">
      <dsp:nvSpPr>
        <dsp:cNvPr id="0" name=""/>
        <dsp:cNvSpPr/>
      </dsp:nvSpPr>
      <dsp:spPr>
        <a:xfrm>
          <a:off x="0" y="2290082"/>
          <a:ext cx="10515600" cy="915310"/>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C612A7A-D7E8-4D85-B6C7-E44A0226F32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28F5666-0C52-4906-91AC-9B6C749C916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Finding Airline Web Services</a:t>
          </a:r>
          <a:endParaRPr lang="en-US" sz="2200" kern="1200" dirty="0"/>
        </a:p>
      </dsp:txBody>
      <dsp:txXfrm>
        <a:off x="1057183" y="2290082"/>
        <a:ext cx="9458416" cy="915310"/>
      </dsp:txXfrm>
    </dsp:sp>
    <dsp:sp modelId="{44E0AAF2-59CC-494C-ADF5-D5B9BAC58BB6}">
      <dsp:nvSpPr>
        <dsp:cNvPr id="0" name=""/>
        <dsp:cNvSpPr/>
      </dsp:nvSpPr>
      <dsp:spPr>
        <a:xfrm>
          <a:off x="0" y="3434221"/>
          <a:ext cx="10515600" cy="915310"/>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3F6CE7E-86BB-4D1B-8B15-D33CD36CA37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BA21DCF-73C4-4B76-9420-741A551001E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1" kern="1200"/>
            <a:t>Solutions for Discoverability?</a:t>
          </a:r>
          <a:endParaRPr lang="en-US" sz="2200" b="1" kern="1200" dirty="0"/>
        </a:p>
      </dsp:txBody>
      <dsp:txXfrm>
        <a:off x="1057183" y="3434221"/>
        <a:ext cx="9458416" cy="9153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1C684-BDB6-4C6A-8F20-17E5D6239431}">
      <dsp:nvSpPr>
        <dsp:cNvPr id="0" name=""/>
        <dsp:cNvSpPr/>
      </dsp:nvSpPr>
      <dsp:spPr>
        <a:xfrm>
          <a:off x="1963800" y="4546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CD9AFB-5973-4B7D-9711-4860B0CC1F63}">
      <dsp:nvSpPr>
        <dsp:cNvPr id="0" name=""/>
        <dsp:cNvSpPr/>
      </dsp:nvSpPr>
      <dsp:spPr>
        <a:xfrm>
          <a:off x="559800" y="174066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b="1" i="0" kern="1200"/>
            <a:t>UDDI (Universal Description, Discovery, and Integration):</a:t>
          </a:r>
          <a:r>
            <a:rPr lang="en-GB" sz="2000" b="0" i="0" kern="1200"/>
            <a:t> </a:t>
          </a:r>
          <a:endParaRPr lang="en-US" sz="2000" kern="1200"/>
        </a:p>
      </dsp:txBody>
      <dsp:txXfrm>
        <a:off x="559800" y="1740665"/>
        <a:ext cx="4320000" cy="648000"/>
      </dsp:txXfrm>
    </dsp:sp>
    <dsp:sp modelId="{C644CBB9-26BC-4E0B-8410-3F408EAA9830}">
      <dsp:nvSpPr>
        <dsp:cNvPr id="0" name=""/>
        <dsp:cNvSpPr/>
      </dsp:nvSpPr>
      <dsp:spPr>
        <a:xfrm>
          <a:off x="559800" y="2473873"/>
          <a:ext cx="4320000" cy="183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0" i="0" kern="1200"/>
            <a:t>UDDI registries act like directories or yellow pages for web services. </a:t>
          </a:r>
          <a:endParaRPr lang="en-US" sz="1500" kern="1200"/>
        </a:p>
        <a:p>
          <a:pPr marL="0" lvl="0" indent="0" algn="ctr" defTabSz="666750">
            <a:lnSpc>
              <a:spcPct val="100000"/>
            </a:lnSpc>
            <a:spcBef>
              <a:spcPct val="0"/>
            </a:spcBef>
            <a:spcAft>
              <a:spcPct val="35000"/>
            </a:spcAft>
            <a:buNone/>
          </a:pPr>
          <a:r>
            <a:rPr lang="en-GB" sz="1500" b="0" i="0" kern="1200"/>
            <a:t>Airlines that want to make their flight search functionality available to external partners can register their services. </a:t>
          </a:r>
          <a:endParaRPr lang="en-US" sz="1500" kern="1200"/>
        </a:p>
        <a:p>
          <a:pPr marL="0" lvl="0" indent="0" algn="ctr" defTabSz="666750">
            <a:lnSpc>
              <a:spcPct val="100000"/>
            </a:lnSpc>
            <a:spcBef>
              <a:spcPct val="0"/>
            </a:spcBef>
            <a:spcAft>
              <a:spcPct val="35000"/>
            </a:spcAft>
            <a:buNone/>
          </a:pPr>
          <a:r>
            <a:rPr lang="en-GB" sz="1500" b="0" i="0" kern="1200"/>
            <a:t>You could search these registries based on relevant keywords.</a:t>
          </a:r>
          <a:endParaRPr lang="en-US" sz="1500" kern="1200"/>
        </a:p>
      </dsp:txBody>
      <dsp:txXfrm>
        <a:off x="559800" y="2473873"/>
        <a:ext cx="4320000" cy="1831996"/>
      </dsp:txXfrm>
    </dsp:sp>
    <dsp:sp modelId="{4A21C72C-221D-436A-AEBF-F2E4916582BD}">
      <dsp:nvSpPr>
        <dsp:cNvPr id="0" name=""/>
        <dsp:cNvSpPr/>
      </dsp:nvSpPr>
      <dsp:spPr>
        <a:xfrm>
          <a:off x="7039800" y="4546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F9916-7037-429F-8B47-9F6BEE02B2A5}">
      <dsp:nvSpPr>
        <dsp:cNvPr id="0" name=""/>
        <dsp:cNvSpPr/>
      </dsp:nvSpPr>
      <dsp:spPr>
        <a:xfrm>
          <a:off x="5635800" y="174066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b="1" i="0" kern="1200"/>
            <a:t>Web Search and Industry Repositories:</a:t>
          </a:r>
          <a:r>
            <a:rPr lang="en-GB" sz="2000" b="0" i="0" kern="1200"/>
            <a:t> </a:t>
          </a:r>
          <a:endParaRPr lang="en-US" sz="2000" kern="1200"/>
        </a:p>
      </dsp:txBody>
      <dsp:txXfrm>
        <a:off x="5635800" y="1740665"/>
        <a:ext cx="4320000" cy="648000"/>
      </dsp:txXfrm>
    </dsp:sp>
    <dsp:sp modelId="{F3537D37-73CF-4F90-82B3-40DD21FBEA27}">
      <dsp:nvSpPr>
        <dsp:cNvPr id="0" name=""/>
        <dsp:cNvSpPr/>
      </dsp:nvSpPr>
      <dsp:spPr>
        <a:xfrm>
          <a:off x="5635800" y="2473873"/>
          <a:ext cx="4320000" cy="183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0" i="0" kern="1200"/>
            <a:t>Airlines with web services might promote these on their developer portals or within industry-specific online repositories related to travel and booking.</a:t>
          </a:r>
          <a:endParaRPr lang="en-US" sz="1500" kern="1200"/>
        </a:p>
      </dsp:txBody>
      <dsp:txXfrm>
        <a:off x="5635800" y="2473873"/>
        <a:ext cx="4320000" cy="18319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BC2C0-9700-4776-9427-671E9B3C3F68}">
      <dsp:nvSpPr>
        <dsp:cNvPr id="0" name=""/>
        <dsp:cNvSpPr/>
      </dsp:nvSpPr>
      <dsp:spPr>
        <a:xfrm>
          <a:off x="0" y="2217197"/>
          <a:ext cx="5025735" cy="145472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provider presents the interface and implementation of the service, and the requester uses the Web service.</a:t>
          </a:r>
          <a:endParaRPr lang="en-US" sz="1800" kern="1200"/>
        </a:p>
      </dsp:txBody>
      <dsp:txXfrm>
        <a:off x="0" y="2217197"/>
        <a:ext cx="5025735" cy="1454721"/>
      </dsp:txXfrm>
    </dsp:sp>
    <dsp:sp modelId="{2421C6EA-ADD7-411C-8F9A-A226F93BAD3F}">
      <dsp:nvSpPr>
        <dsp:cNvPr id="0" name=""/>
        <dsp:cNvSpPr/>
      </dsp:nvSpPr>
      <dsp:spPr>
        <a:xfrm rot="10800000">
          <a:off x="0" y="1656"/>
          <a:ext cx="5025735" cy="2237362"/>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t>The simplest Web service system has two participants: </a:t>
          </a:r>
          <a:endParaRPr lang="en-US" sz="1800" kern="1200" dirty="0"/>
        </a:p>
      </dsp:txBody>
      <dsp:txXfrm rot="-10800000">
        <a:off x="0" y="1656"/>
        <a:ext cx="5025735" cy="785314"/>
      </dsp:txXfrm>
    </dsp:sp>
    <dsp:sp modelId="{A19827DF-225D-49AD-BD2F-412F13AEA0D6}">
      <dsp:nvSpPr>
        <dsp:cNvPr id="0" name=""/>
        <dsp:cNvSpPr/>
      </dsp:nvSpPr>
      <dsp:spPr>
        <a:xfrm>
          <a:off x="0" y="786970"/>
          <a:ext cx="2512867" cy="6689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GB" sz="2000" kern="1200"/>
            <a:t>A service producer (provider)</a:t>
          </a:r>
          <a:endParaRPr lang="en-US" sz="2000" kern="1200"/>
        </a:p>
      </dsp:txBody>
      <dsp:txXfrm>
        <a:off x="0" y="786970"/>
        <a:ext cx="2512867" cy="668971"/>
      </dsp:txXfrm>
    </dsp:sp>
    <dsp:sp modelId="{1663586A-226E-4699-85B8-55C192918351}">
      <dsp:nvSpPr>
        <dsp:cNvPr id="0" name=""/>
        <dsp:cNvSpPr/>
      </dsp:nvSpPr>
      <dsp:spPr>
        <a:xfrm>
          <a:off x="2512867" y="786970"/>
          <a:ext cx="2512867" cy="6689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GB" sz="2000" kern="1200"/>
            <a:t>A service consumer (requester).</a:t>
          </a:r>
          <a:endParaRPr lang="en-US" sz="2000" kern="1200"/>
        </a:p>
      </dsp:txBody>
      <dsp:txXfrm>
        <a:off x="2512867" y="786970"/>
        <a:ext cx="2512867" cy="6689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6AE42-8261-4941-B198-DDC75A68958A}">
      <dsp:nvSpPr>
        <dsp:cNvPr id="0" name=""/>
        <dsp:cNvSpPr/>
      </dsp:nvSpPr>
      <dsp:spPr>
        <a:xfrm>
          <a:off x="0" y="433"/>
          <a:ext cx="4818888" cy="10134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A516C-6B12-45BA-AE5B-FE9B5FE4C9AB}">
      <dsp:nvSpPr>
        <dsp:cNvPr id="0" name=""/>
        <dsp:cNvSpPr/>
      </dsp:nvSpPr>
      <dsp:spPr>
        <a:xfrm>
          <a:off x="306562" y="228454"/>
          <a:ext cx="557386" cy="557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07BAA-571F-44DA-9DD9-E6ED6AE39663}">
      <dsp:nvSpPr>
        <dsp:cNvPr id="0" name=""/>
        <dsp:cNvSpPr/>
      </dsp:nvSpPr>
      <dsp:spPr>
        <a:xfrm>
          <a:off x="1170511" y="433"/>
          <a:ext cx="3648376" cy="1013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55" tIns="107255" rIns="107255" bIns="107255" numCol="1" spcCol="1270" anchor="ctr" anchorCtr="0">
          <a:noAutofit/>
        </a:bodyPr>
        <a:lstStyle/>
        <a:p>
          <a:pPr marL="0" lvl="0" indent="0" algn="l" defTabSz="889000">
            <a:lnSpc>
              <a:spcPct val="100000"/>
            </a:lnSpc>
            <a:spcBef>
              <a:spcPct val="0"/>
            </a:spcBef>
            <a:spcAft>
              <a:spcPct val="35000"/>
            </a:spcAft>
            <a:buNone/>
          </a:pPr>
          <a:r>
            <a:rPr lang="en-GB" sz="2000" kern="1200"/>
            <a:t>A registry, acts as a broker for Web services.</a:t>
          </a:r>
          <a:endParaRPr lang="en-US" sz="2000" kern="1200"/>
        </a:p>
      </dsp:txBody>
      <dsp:txXfrm>
        <a:off x="1170511" y="433"/>
        <a:ext cx="3648376" cy="1013430"/>
      </dsp:txXfrm>
    </dsp:sp>
    <dsp:sp modelId="{4FF255D7-3645-43E0-A21F-56DE1EA8F659}">
      <dsp:nvSpPr>
        <dsp:cNvPr id="0" name=""/>
        <dsp:cNvSpPr/>
      </dsp:nvSpPr>
      <dsp:spPr>
        <a:xfrm>
          <a:off x="0" y="1267220"/>
          <a:ext cx="4818888" cy="10134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F118C-D7E0-4514-8387-1819A95C0548}">
      <dsp:nvSpPr>
        <dsp:cNvPr id="0" name=""/>
        <dsp:cNvSpPr/>
      </dsp:nvSpPr>
      <dsp:spPr>
        <a:xfrm>
          <a:off x="306562" y="1495242"/>
          <a:ext cx="557386" cy="557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B4151-7369-406E-A0AC-596C96C78174}">
      <dsp:nvSpPr>
        <dsp:cNvPr id="0" name=""/>
        <dsp:cNvSpPr/>
      </dsp:nvSpPr>
      <dsp:spPr>
        <a:xfrm>
          <a:off x="1170511" y="1267220"/>
          <a:ext cx="3648376" cy="1013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55" tIns="107255" rIns="107255" bIns="107255" numCol="1" spcCol="1270" anchor="ctr" anchorCtr="0">
          <a:noAutofit/>
        </a:bodyPr>
        <a:lstStyle/>
        <a:p>
          <a:pPr marL="0" lvl="0" indent="0" algn="l" defTabSz="889000">
            <a:lnSpc>
              <a:spcPct val="100000"/>
            </a:lnSpc>
            <a:spcBef>
              <a:spcPct val="0"/>
            </a:spcBef>
            <a:spcAft>
              <a:spcPct val="35000"/>
            </a:spcAft>
            <a:buNone/>
          </a:pPr>
          <a:r>
            <a:rPr lang="en-GB" sz="2000" kern="1200"/>
            <a:t>A provider, can publish services to the registry</a:t>
          </a:r>
          <a:endParaRPr lang="en-US" sz="2000" kern="1200"/>
        </a:p>
      </dsp:txBody>
      <dsp:txXfrm>
        <a:off x="1170511" y="1267220"/>
        <a:ext cx="3648376" cy="1013430"/>
      </dsp:txXfrm>
    </dsp:sp>
    <dsp:sp modelId="{0CE7F3AD-0D2B-4454-BD63-BF336D2E7282}">
      <dsp:nvSpPr>
        <dsp:cNvPr id="0" name=""/>
        <dsp:cNvSpPr/>
      </dsp:nvSpPr>
      <dsp:spPr>
        <a:xfrm>
          <a:off x="0" y="2534008"/>
          <a:ext cx="4818888" cy="101343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9FDDF-8ADF-4BB2-BF00-7AE7A8136F78}">
      <dsp:nvSpPr>
        <dsp:cNvPr id="0" name=""/>
        <dsp:cNvSpPr/>
      </dsp:nvSpPr>
      <dsp:spPr>
        <a:xfrm>
          <a:off x="306562" y="2762030"/>
          <a:ext cx="557386" cy="557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E4E7E-04BE-4DBA-BC34-B32C5044ADA9}">
      <dsp:nvSpPr>
        <dsp:cNvPr id="0" name=""/>
        <dsp:cNvSpPr/>
      </dsp:nvSpPr>
      <dsp:spPr>
        <a:xfrm>
          <a:off x="1170511" y="2534008"/>
          <a:ext cx="3648376" cy="1013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55" tIns="107255" rIns="107255" bIns="107255" numCol="1" spcCol="1270" anchor="ctr" anchorCtr="0">
          <a:noAutofit/>
        </a:bodyPr>
        <a:lstStyle/>
        <a:p>
          <a:pPr marL="0" lvl="0" indent="0" algn="l" defTabSz="889000">
            <a:lnSpc>
              <a:spcPct val="100000"/>
            </a:lnSpc>
            <a:spcBef>
              <a:spcPct val="0"/>
            </a:spcBef>
            <a:spcAft>
              <a:spcPct val="35000"/>
            </a:spcAft>
            <a:buNone/>
          </a:pPr>
          <a:r>
            <a:rPr lang="en-GB" sz="2000" kern="1200"/>
            <a:t>A consumer, can then discover services in the registry</a:t>
          </a:r>
          <a:endParaRPr lang="en-US" sz="2000" kern="1200"/>
        </a:p>
      </dsp:txBody>
      <dsp:txXfrm>
        <a:off x="1170511" y="2534008"/>
        <a:ext cx="3648376" cy="10134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02E3D-09BB-44F6-A0BC-5BA5A4FB0AD6}">
      <dsp:nvSpPr>
        <dsp:cNvPr id="0" name=""/>
        <dsp:cNvSpPr/>
      </dsp:nvSpPr>
      <dsp:spPr>
        <a:xfrm>
          <a:off x="0" y="450"/>
          <a:ext cx="10927829" cy="10538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12D6-524F-42EF-B8A2-3D6EB64AC840}">
      <dsp:nvSpPr>
        <dsp:cNvPr id="0" name=""/>
        <dsp:cNvSpPr/>
      </dsp:nvSpPr>
      <dsp:spPr>
        <a:xfrm>
          <a:off x="318792" y="237568"/>
          <a:ext cx="579622" cy="579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B29CA6C-9B27-42D4-89B1-3BD9E651796B}">
      <dsp:nvSpPr>
        <dsp:cNvPr id="0" name=""/>
        <dsp:cNvSpPr/>
      </dsp:nvSpPr>
      <dsp:spPr>
        <a:xfrm>
          <a:off x="1217206" y="450"/>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1111250">
            <a:lnSpc>
              <a:spcPct val="100000"/>
            </a:lnSpc>
            <a:spcBef>
              <a:spcPct val="0"/>
            </a:spcBef>
            <a:spcAft>
              <a:spcPct val="35000"/>
            </a:spcAft>
            <a:buNone/>
          </a:pPr>
          <a:r>
            <a:rPr lang="en-GB" sz="2500" b="1" i="0" kern="1200" dirty="0"/>
            <a:t>SOAP (Simple Object Access Protocol)</a:t>
          </a:r>
          <a:r>
            <a:rPr lang="en-GB" sz="2500" b="0" i="0" kern="1200" dirty="0"/>
            <a:t> is a protocol for exchanging structured information in web services.</a:t>
          </a:r>
          <a:endParaRPr lang="en-US" sz="2500" kern="1200" dirty="0"/>
        </a:p>
      </dsp:txBody>
      <dsp:txXfrm>
        <a:off x="1217206" y="450"/>
        <a:ext cx="9710622" cy="1053858"/>
      </dsp:txXfrm>
    </dsp:sp>
    <dsp:sp modelId="{A6CA31A3-1FA7-47E2-8342-1703598D856E}">
      <dsp:nvSpPr>
        <dsp:cNvPr id="0" name=""/>
        <dsp:cNvSpPr/>
      </dsp:nvSpPr>
      <dsp:spPr>
        <a:xfrm>
          <a:off x="0" y="1317773"/>
          <a:ext cx="10927829" cy="10538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51620-2A3B-4CF5-9ED9-3A2E90AF1969}">
      <dsp:nvSpPr>
        <dsp:cNvPr id="0" name=""/>
        <dsp:cNvSpPr/>
      </dsp:nvSpPr>
      <dsp:spPr>
        <a:xfrm>
          <a:off x="318792" y="1554891"/>
          <a:ext cx="579622" cy="579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0775EF0-E81D-4A61-99E5-389A30C2FDC3}">
      <dsp:nvSpPr>
        <dsp:cNvPr id="0" name=""/>
        <dsp:cNvSpPr/>
      </dsp:nvSpPr>
      <dsp:spPr>
        <a:xfrm>
          <a:off x="1217206" y="1317773"/>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1111250">
            <a:lnSpc>
              <a:spcPct val="100000"/>
            </a:lnSpc>
            <a:spcBef>
              <a:spcPct val="0"/>
            </a:spcBef>
            <a:spcAft>
              <a:spcPct val="35000"/>
            </a:spcAft>
            <a:buNone/>
          </a:pPr>
          <a:r>
            <a:rPr lang="en-GB" sz="2500" b="0" i="0" kern="1200"/>
            <a:t>It is a messaging protocol that allows programs running on different operating systems to communicate with one another.</a:t>
          </a:r>
          <a:endParaRPr lang="en-US" sz="2500" kern="1200"/>
        </a:p>
      </dsp:txBody>
      <dsp:txXfrm>
        <a:off x="1217206" y="1317773"/>
        <a:ext cx="9710622" cy="1053858"/>
      </dsp:txXfrm>
    </dsp:sp>
    <dsp:sp modelId="{9446F0C0-2C0D-41EC-A511-84FEE2B7F0A8}">
      <dsp:nvSpPr>
        <dsp:cNvPr id="0" name=""/>
        <dsp:cNvSpPr/>
      </dsp:nvSpPr>
      <dsp:spPr>
        <a:xfrm>
          <a:off x="0" y="2635096"/>
          <a:ext cx="10927829" cy="10538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1E3C8-E79F-4CE0-8BB3-F56793E8C8CC}">
      <dsp:nvSpPr>
        <dsp:cNvPr id="0" name=""/>
        <dsp:cNvSpPr/>
      </dsp:nvSpPr>
      <dsp:spPr>
        <a:xfrm>
          <a:off x="318792" y="2872214"/>
          <a:ext cx="579622" cy="579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1131E81-CF0E-4979-8191-16BBCB9BAD63}">
      <dsp:nvSpPr>
        <dsp:cNvPr id="0" name=""/>
        <dsp:cNvSpPr/>
      </dsp:nvSpPr>
      <dsp:spPr>
        <a:xfrm>
          <a:off x="1217206" y="2635096"/>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1111250">
            <a:lnSpc>
              <a:spcPct val="100000"/>
            </a:lnSpc>
            <a:spcBef>
              <a:spcPct val="0"/>
            </a:spcBef>
            <a:spcAft>
              <a:spcPct val="35000"/>
            </a:spcAft>
            <a:buNone/>
          </a:pPr>
          <a:r>
            <a:rPr lang="en-GB" sz="2500" kern="1200"/>
            <a:t>It</a:t>
          </a:r>
          <a:r>
            <a:rPr lang="en-GB" sz="2500" b="0" i="0" kern="1200"/>
            <a:t> is often employed in enterprise-level applications and scenarios where a strict and standardized communication protocol is required.</a:t>
          </a:r>
          <a:endParaRPr lang="en-US" sz="2500" kern="1200"/>
        </a:p>
      </dsp:txBody>
      <dsp:txXfrm>
        <a:off x="1217206" y="2635096"/>
        <a:ext cx="9710622" cy="10538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0E158-5EF7-4D6C-9BF2-B30F4CBD235C}">
      <dsp:nvSpPr>
        <dsp:cNvPr id="0" name=""/>
        <dsp:cNvSpPr/>
      </dsp:nvSpPr>
      <dsp:spPr>
        <a:xfrm>
          <a:off x="0" y="402376"/>
          <a:ext cx="10515600" cy="12237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GB" sz="2100" b="0" i="0" kern="1200"/>
            <a:t>SOAP is governed by industry standards and specifications.</a:t>
          </a:r>
          <a:endParaRPr lang="en-US" sz="2100" kern="1200"/>
        </a:p>
        <a:p>
          <a:pPr marL="228600" lvl="1" indent="-228600" algn="l" defTabSz="933450">
            <a:lnSpc>
              <a:spcPct val="90000"/>
            </a:lnSpc>
            <a:spcBef>
              <a:spcPct val="0"/>
            </a:spcBef>
            <a:spcAft>
              <a:spcPct val="15000"/>
            </a:spcAft>
            <a:buChar char="•"/>
          </a:pPr>
          <a:r>
            <a:rPr lang="en-GB" sz="2100" b="0" i="0" kern="1200"/>
            <a:t>W3C (World Wide Web Consortium) defines the SOAP standard.</a:t>
          </a:r>
          <a:endParaRPr lang="en-US" sz="2100" kern="1200"/>
        </a:p>
      </dsp:txBody>
      <dsp:txXfrm>
        <a:off x="0" y="402376"/>
        <a:ext cx="10515600" cy="1223775"/>
      </dsp:txXfrm>
    </dsp:sp>
    <dsp:sp modelId="{98E0D10C-F805-425D-831E-65B93B88318E}">
      <dsp:nvSpPr>
        <dsp:cNvPr id="0" name=""/>
        <dsp:cNvSpPr/>
      </dsp:nvSpPr>
      <dsp:spPr>
        <a:xfrm>
          <a:off x="525780" y="92416"/>
          <a:ext cx="7360920" cy="619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GB" sz="2100" b="1" i="0" kern="1200"/>
            <a:t>Standards and Specifications</a:t>
          </a:r>
          <a:endParaRPr lang="en-US" sz="2100" kern="1200"/>
        </a:p>
      </dsp:txBody>
      <dsp:txXfrm>
        <a:off x="556042" y="122678"/>
        <a:ext cx="7300396" cy="559396"/>
      </dsp:txXfrm>
    </dsp:sp>
    <dsp:sp modelId="{FC213C2A-D9AF-4720-892A-8C50BAEEDF7A}">
      <dsp:nvSpPr>
        <dsp:cNvPr id="0" name=""/>
        <dsp:cNvSpPr/>
      </dsp:nvSpPr>
      <dsp:spPr>
        <a:xfrm>
          <a:off x="0" y="2049511"/>
          <a:ext cx="10515600" cy="893025"/>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GB" sz="2100" b="0" i="0" kern="1200"/>
            <a:t>SOAP 1.1 and SOAP 1.2 are the widely used versions.</a:t>
          </a:r>
          <a:endParaRPr lang="en-US" sz="2100" kern="1200"/>
        </a:p>
      </dsp:txBody>
      <dsp:txXfrm>
        <a:off x="0" y="2049511"/>
        <a:ext cx="10515600" cy="893025"/>
      </dsp:txXfrm>
    </dsp:sp>
    <dsp:sp modelId="{CEE7A8A0-0FCE-45D4-B34F-031E7F8BD1D7}">
      <dsp:nvSpPr>
        <dsp:cNvPr id="0" name=""/>
        <dsp:cNvSpPr/>
      </dsp:nvSpPr>
      <dsp:spPr>
        <a:xfrm>
          <a:off x="525780" y="1739551"/>
          <a:ext cx="7360920" cy="61992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GB" sz="2100" b="1" i="0" kern="1200"/>
            <a:t>Versions</a:t>
          </a:r>
          <a:endParaRPr lang="en-US" sz="2100" kern="1200"/>
        </a:p>
      </dsp:txBody>
      <dsp:txXfrm>
        <a:off x="556042" y="1769813"/>
        <a:ext cx="7300396" cy="559396"/>
      </dsp:txXfrm>
    </dsp:sp>
    <dsp:sp modelId="{0E777E95-627F-444C-AD4F-6AE2A2C8BE70}">
      <dsp:nvSpPr>
        <dsp:cNvPr id="0" name=""/>
        <dsp:cNvSpPr/>
      </dsp:nvSpPr>
      <dsp:spPr>
        <a:xfrm>
          <a:off x="0" y="3365896"/>
          <a:ext cx="10515600" cy="893025"/>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GB" sz="2100" b="0" i="0" kern="1200"/>
            <a:t>SOAP messages can be transported over various protocols, including HTTP.</a:t>
          </a:r>
          <a:endParaRPr lang="en-US" sz="2100" kern="1200"/>
        </a:p>
      </dsp:txBody>
      <dsp:txXfrm>
        <a:off x="0" y="3365896"/>
        <a:ext cx="10515600" cy="893025"/>
      </dsp:txXfrm>
    </dsp:sp>
    <dsp:sp modelId="{462840AE-8818-4C46-8BAE-F336FC55A53D}">
      <dsp:nvSpPr>
        <dsp:cNvPr id="0" name=""/>
        <dsp:cNvSpPr/>
      </dsp:nvSpPr>
      <dsp:spPr>
        <a:xfrm>
          <a:off x="525780" y="3055936"/>
          <a:ext cx="7360920" cy="6199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GB" sz="2100" b="1" i="0" kern="1200"/>
            <a:t>HTTP and Other Transport Protocols</a:t>
          </a:r>
          <a:endParaRPr lang="en-US" sz="2100" kern="1200"/>
        </a:p>
      </dsp:txBody>
      <dsp:txXfrm>
        <a:off x="556042" y="3086198"/>
        <a:ext cx="7300396" cy="5593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77884-3FE4-4EC0-A51B-38CD40FB6825}">
      <dsp:nvSpPr>
        <dsp:cNvPr id="0" name=""/>
        <dsp:cNvSpPr/>
      </dsp:nvSpPr>
      <dsp:spPr>
        <a:xfrm>
          <a:off x="0" y="13745"/>
          <a:ext cx="10515600" cy="91216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GB" sz="2100" b="1" kern="1200" dirty="0"/>
            <a:t>XML-based:</a:t>
          </a:r>
          <a:endParaRPr lang="en-US" sz="2100" kern="1200" dirty="0"/>
        </a:p>
      </dsp:txBody>
      <dsp:txXfrm>
        <a:off x="44528" y="58273"/>
        <a:ext cx="10426544" cy="823105"/>
      </dsp:txXfrm>
    </dsp:sp>
    <dsp:sp modelId="{02EAB8AC-2133-41F1-9B46-3815F46287D1}">
      <dsp:nvSpPr>
        <dsp:cNvPr id="0" name=""/>
        <dsp:cNvSpPr/>
      </dsp:nvSpPr>
      <dsp:spPr>
        <a:xfrm>
          <a:off x="0" y="925906"/>
          <a:ext cx="10515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100000"/>
            </a:lnSpc>
            <a:spcBef>
              <a:spcPct val="0"/>
            </a:spcBef>
            <a:spcAft>
              <a:spcPct val="20000"/>
            </a:spcAft>
            <a:buChar char="•"/>
          </a:pPr>
          <a:r>
            <a:rPr lang="en-GB" sz="1600" b="1" kern="1200"/>
            <a:t>SOAP messages are structured XML documents. This makes them platform-independent and human-readable (though slightly verbose).</a:t>
          </a:r>
          <a:endParaRPr lang="en-US" sz="1600" kern="1200" dirty="0"/>
        </a:p>
      </dsp:txBody>
      <dsp:txXfrm>
        <a:off x="0" y="925906"/>
        <a:ext cx="10515600" cy="554242"/>
      </dsp:txXfrm>
    </dsp:sp>
    <dsp:sp modelId="{2DE1A146-7A20-4D93-8D74-2ED46F25890F}">
      <dsp:nvSpPr>
        <dsp:cNvPr id="0" name=""/>
        <dsp:cNvSpPr/>
      </dsp:nvSpPr>
      <dsp:spPr>
        <a:xfrm>
          <a:off x="0" y="1480149"/>
          <a:ext cx="10515600" cy="912161"/>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GB" sz="2100" b="1" kern="1200" dirty="0"/>
            <a:t>Envelope Structure: SOAP messages have a specific structure. They always include an 'Envelope' element which contains a 'Header' (optional) and a 'Body’.</a:t>
          </a:r>
          <a:endParaRPr lang="en-US" sz="2100" kern="1200" dirty="0"/>
        </a:p>
      </dsp:txBody>
      <dsp:txXfrm>
        <a:off x="44528" y="1524677"/>
        <a:ext cx="10426544" cy="823105"/>
      </dsp:txXfrm>
    </dsp:sp>
    <dsp:sp modelId="{ED615161-3D49-4A15-A20F-67F82813630B}">
      <dsp:nvSpPr>
        <dsp:cNvPr id="0" name=""/>
        <dsp:cNvSpPr/>
      </dsp:nvSpPr>
      <dsp:spPr>
        <a:xfrm>
          <a:off x="0" y="2452790"/>
          <a:ext cx="10515600" cy="912161"/>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GB" sz="2100" b="1" kern="1200" dirty="0"/>
            <a:t>Header: Can carry extra information like security metadata, routing, or transaction details.</a:t>
          </a:r>
          <a:endParaRPr lang="en-US" sz="2100" kern="1200" dirty="0"/>
        </a:p>
      </dsp:txBody>
      <dsp:txXfrm>
        <a:off x="44528" y="2497318"/>
        <a:ext cx="10426544" cy="823105"/>
      </dsp:txXfrm>
    </dsp:sp>
    <dsp:sp modelId="{0E5A42F4-4DDB-42F5-96D0-5C6B8FF6645D}">
      <dsp:nvSpPr>
        <dsp:cNvPr id="0" name=""/>
        <dsp:cNvSpPr/>
      </dsp:nvSpPr>
      <dsp:spPr>
        <a:xfrm>
          <a:off x="0" y="3425431"/>
          <a:ext cx="10515600" cy="912161"/>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GB" sz="2100" b="1" kern="1200" dirty="0"/>
            <a:t>Body: Contains the actual message payload (e.g., information about a function call and its parameters).</a:t>
          </a:r>
          <a:endParaRPr lang="en-US" sz="2100" kern="1200" dirty="0"/>
        </a:p>
      </dsp:txBody>
      <dsp:txXfrm>
        <a:off x="44528" y="3469959"/>
        <a:ext cx="10426544" cy="8231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8C382-A49D-4B23-A20F-7254AA717D97}">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FE251-8F41-44B2-8339-D1B994E00CD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BBDB14-95D8-4BD2-918E-19DEFFA8415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GB" sz="2200" b="1" i="0" kern="1200" dirty="0"/>
            <a:t>Stands for:</a:t>
          </a:r>
          <a:r>
            <a:rPr lang="en-GB" sz="2200" b="0" i="0" kern="1200" dirty="0"/>
            <a:t> Web Services Description Language</a:t>
          </a:r>
          <a:endParaRPr lang="en-US" sz="2200" kern="1200" dirty="0"/>
        </a:p>
      </dsp:txBody>
      <dsp:txXfrm>
        <a:off x="1507738" y="707092"/>
        <a:ext cx="9007861" cy="1305401"/>
      </dsp:txXfrm>
    </dsp:sp>
    <dsp:sp modelId="{CBC9DEE8-256E-4DF9-85AC-4BE2A9283A9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28F02-DB6E-49E2-A0A3-7D334141E5E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921528-E441-423E-9A99-C7355F3CE8B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GB" sz="2200" b="1" i="0" kern="1200" dirty="0"/>
            <a:t>Purpose:</a:t>
          </a:r>
          <a:r>
            <a:rPr lang="en-GB" sz="2200" b="0" i="0" kern="1200" dirty="0"/>
            <a:t> An XML-based language that describes the capabilities of a web service. Think of it as a 'contract' defining how a client application should interact with the web service.</a:t>
          </a:r>
          <a:endParaRPr lang="en-US" sz="2200" kern="1200" dirty="0"/>
        </a:p>
      </dsp:txBody>
      <dsp:txXfrm>
        <a:off x="1507738" y="2338844"/>
        <a:ext cx="9007861" cy="130540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E79C4-4988-4AC0-BB3A-A4720086B33D}">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70A3C-F86D-4665-B1E6-8B1A7D52DB2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32950-E82D-4674-AD22-EFE866A50E5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t>Operations</a:t>
          </a:r>
          <a:r>
            <a:rPr lang="en-GB" sz="1400" kern="1200" dirty="0"/>
            <a:t>: Lists the specific functions or actions the web service offers (e.g., </a:t>
          </a:r>
          <a:r>
            <a:rPr lang="en-GB" sz="1400" kern="1200" dirty="0" err="1"/>
            <a:t>calculateInterestRate</a:t>
          </a:r>
          <a:r>
            <a:rPr lang="en-GB" sz="1400" kern="1200" dirty="0"/>
            <a:t>, </a:t>
          </a:r>
          <a:r>
            <a:rPr lang="en-GB" sz="1400" kern="1200" dirty="0" err="1"/>
            <a:t>searchProducts</a:t>
          </a:r>
          <a:r>
            <a:rPr lang="en-GB" sz="1400" kern="1200" dirty="0"/>
            <a:t>).</a:t>
          </a:r>
          <a:endParaRPr lang="en-US" sz="1400" kern="1200" dirty="0"/>
        </a:p>
      </dsp:txBody>
      <dsp:txXfrm>
        <a:off x="1834517" y="469890"/>
        <a:ext cx="3148942" cy="1335915"/>
      </dsp:txXfrm>
    </dsp:sp>
    <dsp:sp modelId="{0D0485BE-4563-4DB4-8C8B-C608AE3AD7F5}">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DF44AD-E45F-4C76-8D32-7DE983A5B571}">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B7161D-1E98-469F-9CCA-D13C285FE9F4}">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t>Data Types:  </a:t>
          </a:r>
          <a:r>
            <a:rPr lang="en-GB" sz="1400" kern="1200" dirty="0"/>
            <a:t>Describes the format of the input and output messages the web service expects and produces. This can be done using simple data types (string, integer) or more complex structures defined in XML Schema.</a:t>
          </a:r>
          <a:endParaRPr lang="en-US" sz="1400" kern="1200" dirty="0"/>
        </a:p>
      </dsp:txBody>
      <dsp:txXfrm>
        <a:off x="7154322" y="469890"/>
        <a:ext cx="3148942" cy="1335915"/>
      </dsp:txXfrm>
    </dsp:sp>
    <dsp:sp modelId="{89C98B05-0E88-457D-84D0-44D3549B109C}">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1FD68-BF90-4422-96DE-30D47E9ACAC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1FB51-0C05-441D-AED1-69AD5543AF7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t>Binding</a:t>
          </a:r>
          <a:r>
            <a:rPr lang="en-GB" sz="1400" kern="1200" dirty="0"/>
            <a:t>:  Specifies the communication protocol or mechanism (usually SOAP, but sometimes REST-like bindings are used) and the message format (e.g., how data is encoded within a SOAP message).</a:t>
          </a:r>
          <a:endParaRPr lang="en-US" sz="1400" kern="1200" dirty="0"/>
        </a:p>
      </dsp:txBody>
      <dsp:txXfrm>
        <a:off x="1834517" y="2545532"/>
        <a:ext cx="3148942" cy="1335915"/>
      </dsp:txXfrm>
    </dsp:sp>
    <dsp:sp modelId="{E10AC9F4-7CF6-4531-8273-A4E93BCA6D67}">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0B824-982A-498F-BB34-D4280D23C96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72CF2-9C31-4A0A-AC64-D6CD9C4022C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t>Endpoint:  </a:t>
          </a:r>
          <a:r>
            <a:rPr lang="en-GB" sz="1400" kern="1200" dirty="0"/>
            <a:t>Provides the network address (URL) where the web service can be accessed.</a:t>
          </a:r>
          <a:endParaRPr lang="en-US" sz="1400" kern="1200" dirty="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11EA8-0ED1-4709-9686-DC94290C90CF}">
      <dsp:nvSpPr>
        <dsp:cNvPr id="0" name=""/>
        <dsp:cNvSpPr/>
      </dsp:nvSpPr>
      <dsp:spPr>
        <a:xfrm>
          <a:off x="819" y="994469"/>
          <a:ext cx="2876534" cy="18265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CFCC454-BAFB-4D52-837F-8804C68F0EFA}">
      <dsp:nvSpPr>
        <dsp:cNvPr id="0" name=""/>
        <dsp:cNvSpPr/>
      </dsp:nvSpPr>
      <dsp:spPr>
        <a:xfrm>
          <a:off x="320434" y="1298103"/>
          <a:ext cx="2876534" cy="1826599"/>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Web services represent a new architectural paradigm for applications. </a:t>
          </a:r>
          <a:endParaRPr lang="en-US" sz="1800" kern="1200"/>
        </a:p>
      </dsp:txBody>
      <dsp:txXfrm>
        <a:off x="373933" y="1351602"/>
        <a:ext cx="2769536" cy="1719601"/>
      </dsp:txXfrm>
    </dsp:sp>
    <dsp:sp modelId="{4F5B34CB-71D5-4517-9B2A-4AA7F7F94062}">
      <dsp:nvSpPr>
        <dsp:cNvPr id="0" name=""/>
        <dsp:cNvSpPr/>
      </dsp:nvSpPr>
      <dsp:spPr>
        <a:xfrm>
          <a:off x="3516583" y="994469"/>
          <a:ext cx="2876534" cy="18265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F8EC455-124D-44DD-96EB-3EB4B4A606ED}">
      <dsp:nvSpPr>
        <dsp:cNvPr id="0" name=""/>
        <dsp:cNvSpPr/>
      </dsp:nvSpPr>
      <dsp:spPr>
        <a:xfrm>
          <a:off x="3836198" y="1298103"/>
          <a:ext cx="2876534" cy="1826599"/>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An application can use the capabilities of a Web service by simply invoking it across a network without having to integrate it. </a:t>
          </a:r>
          <a:endParaRPr lang="en-US" sz="1800" kern="1200" dirty="0"/>
        </a:p>
      </dsp:txBody>
      <dsp:txXfrm>
        <a:off x="3889697" y="1351602"/>
        <a:ext cx="2769536" cy="171960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1FB6D-BB7C-4EE5-9765-0CB63692930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6D070-A20D-4B61-9F83-1DDB87CF8B2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5FDFF9-3258-4BC4-80BD-B671B3AA741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GB" sz="2100" b="1" i="0" kern="1200" dirty="0"/>
            <a:t>REST (Representational State Transfer)</a:t>
          </a:r>
          <a:r>
            <a:rPr lang="en-GB" sz="2100" b="0" i="0" kern="1200" dirty="0"/>
            <a:t> is an architectural style for designing networked applications.</a:t>
          </a:r>
          <a:endParaRPr lang="en-US" sz="2100" kern="1200" dirty="0"/>
        </a:p>
      </dsp:txBody>
      <dsp:txXfrm>
        <a:off x="1437631" y="531"/>
        <a:ext cx="9077968" cy="1244702"/>
      </dsp:txXfrm>
    </dsp:sp>
    <dsp:sp modelId="{2315DEB9-2865-451A-9E75-55271AE5BDB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D9C86-B563-4467-84DC-A3D6C7428BC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C15161-24B7-4261-A914-91B31F9911F0}">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GB" sz="2100" b="1" i="0" kern="1200"/>
            <a:t>Introduction to REST:</a:t>
          </a:r>
          <a:r>
            <a:rPr lang="en-GB" sz="2100" b="0" i="0" kern="1200"/>
            <a:t> RESTful Web Services use the principles of REST, emphasizing simplicity, scalability, and statelessness.</a:t>
          </a:r>
          <a:endParaRPr lang="en-US" sz="2100" kern="1200"/>
        </a:p>
      </dsp:txBody>
      <dsp:txXfrm>
        <a:off x="1437631" y="1556410"/>
        <a:ext cx="9077968" cy="1244702"/>
      </dsp:txXfrm>
    </dsp:sp>
    <dsp:sp modelId="{1ABEED2E-5E43-4D2A-89C3-5CE0D6357FE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D7765-79AC-4307-9BF7-94770A8F851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B0E2B0-A321-4139-BE19-85C4D018169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GB" sz="2100" b="1" i="0" kern="1200"/>
            <a:t>Key principles and constraints:</a:t>
          </a:r>
          <a:r>
            <a:rPr lang="en-GB" sz="2100" b="0" i="0" kern="1200"/>
            <a:t> REST is based on principles such as stateless communication, resource identification, and uniform interfaces, contributing to its popularity for web service development.</a:t>
          </a:r>
          <a:endParaRPr lang="en-US" sz="2100" kern="1200"/>
        </a:p>
      </dsp:txBody>
      <dsp:txXfrm>
        <a:off x="1437631" y="3112289"/>
        <a:ext cx="9077968" cy="12447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C02EC-48C5-48D3-AA82-41B9C20C38B4}">
      <dsp:nvSpPr>
        <dsp:cNvPr id="0" name=""/>
        <dsp:cNvSpPr/>
      </dsp:nvSpPr>
      <dsp:spPr>
        <a:xfrm>
          <a:off x="0" y="543474"/>
          <a:ext cx="6190412" cy="1003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BC2B6-8215-4447-A5D4-2ADF4D0F124D}">
      <dsp:nvSpPr>
        <dsp:cNvPr id="0" name=""/>
        <dsp:cNvSpPr/>
      </dsp:nvSpPr>
      <dsp:spPr>
        <a:xfrm>
          <a:off x="303509" y="769225"/>
          <a:ext cx="551835" cy="551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09D9A2-1B0B-4881-BF61-395E43345836}">
      <dsp:nvSpPr>
        <dsp:cNvPr id="0" name=""/>
        <dsp:cNvSpPr/>
      </dsp:nvSpPr>
      <dsp:spPr>
        <a:xfrm>
          <a:off x="1158855" y="543474"/>
          <a:ext cx="5031556" cy="1003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87" tIns="106187" rIns="106187" bIns="106187" numCol="1" spcCol="1270" anchor="ctr" anchorCtr="0">
          <a:noAutofit/>
        </a:bodyPr>
        <a:lstStyle/>
        <a:p>
          <a:pPr marL="0" lvl="0" indent="0" algn="l" defTabSz="755650">
            <a:lnSpc>
              <a:spcPct val="100000"/>
            </a:lnSpc>
            <a:spcBef>
              <a:spcPct val="0"/>
            </a:spcBef>
            <a:spcAft>
              <a:spcPct val="35000"/>
            </a:spcAft>
            <a:buNone/>
          </a:pPr>
          <a:r>
            <a:rPr lang="en-GB" sz="1700" kern="1200"/>
            <a:t>Representational State Transfer (REST) is an architectural style for designing networked applications. </a:t>
          </a:r>
          <a:endParaRPr lang="en-US" sz="1700" kern="1200"/>
        </a:p>
      </dsp:txBody>
      <dsp:txXfrm>
        <a:off x="1158855" y="543474"/>
        <a:ext cx="5031556" cy="1003337"/>
      </dsp:txXfrm>
    </dsp:sp>
    <dsp:sp modelId="{D9573EB7-8DC5-43B3-9E45-A646E78F5574}">
      <dsp:nvSpPr>
        <dsp:cNvPr id="0" name=""/>
        <dsp:cNvSpPr/>
      </dsp:nvSpPr>
      <dsp:spPr>
        <a:xfrm>
          <a:off x="0" y="1797646"/>
          <a:ext cx="6190412" cy="1003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8116A-8F30-472A-AD43-8EEA838741DE}">
      <dsp:nvSpPr>
        <dsp:cNvPr id="0" name=""/>
        <dsp:cNvSpPr/>
      </dsp:nvSpPr>
      <dsp:spPr>
        <a:xfrm>
          <a:off x="303509" y="2023397"/>
          <a:ext cx="551835" cy="551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7E82E-82F2-415D-9D0E-EC4E381E6CE5}">
      <dsp:nvSpPr>
        <dsp:cNvPr id="0" name=""/>
        <dsp:cNvSpPr/>
      </dsp:nvSpPr>
      <dsp:spPr>
        <a:xfrm>
          <a:off x="1158855" y="1797646"/>
          <a:ext cx="5031556" cy="1003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87" tIns="106187" rIns="106187" bIns="106187" numCol="1" spcCol="1270" anchor="ctr" anchorCtr="0">
          <a:noAutofit/>
        </a:bodyPr>
        <a:lstStyle/>
        <a:p>
          <a:pPr marL="0" lvl="0" indent="0" algn="l" defTabSz="755650">
            <a:lnSpc>
              <a:spcPct val="100000"/>
            </a:lnSpc>
            <a:spcBef>
              <a:spcPct val="0"/>
            </a:spcBef>
            <a:spcAft>
              <a:spcPct val="35000"/>
            </a:spcAft>
            <a:buNone/>
          </a:pPr>
          <a:r>
            <a:rPr lang="en-GB" sz="1700" kern="1200"/>
            <a:t>It’s not a protocol or a standard, but a set of guiding principles and constraints.</a:t>
          </a:r>
          <a:endParaRPr lang="en-US" sz="1700" kern="1200"/>
        </a:p>
      </dsp:txBody>
      <dsp:txXfrm>
        <a:off x="1158855" y="1797646"/>
        <a:ext cx="5031556" cy="100333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EB62A-8CB2-4D15-A7A0-F044E097E7FD}">
      <dsp:nvSpPr>
        <dsp:cNvPr id="0" name=""/>
        <dsp:cNvSpPr/>
      </dsp:nvSpPr>
      <dsp:spPr>
        <a:xfrm>
          <a:off x="0" y="707092"/>
          <a:ext cx="10515600" cy="130540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31FE28-E4C7-41E0-9E31-B19C7B7DE99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06A0A4C-B91B-4BF4-96F2-7C7F66D1D09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GB" sz="2500" kern="1200"/>
            <a:t>RESTful APIs and web services have revolutionized the way modern web applications communicate and interact. </a:t>
          </a:r>
          <a:endParaRPr lang="en-US" sz="2500" kern="1200"/>
        </a:p>
      </dsp:txBody>
      <dsp:txXfrm>
        <a:off x="1507738" y="707092"/>
        <a:ext cx="9007861" cy="1305401"/>
      </dsp:txXfrm>
    </dsp:sp>
    <dsp:sp modelId="{788EA28A-9AF7-44B9-961C-E46B6A5F1997}">
      <dsp:nvSpPr>
        <dsp:cNvPr id="0" name=""/>
        <dsp:cNvSpPr/>
      </dsp:nvSpPr>
      <dsp:spPr>
        <a:xfrm>
          <a:off x="0" y="2338844"/>
          <a:ext cx="10515600" cy="130540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A699902-B73B-4F9D-BA47-E60A68DFC35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D424D16-91B6-4A35-A5AC-3B2AEC2721A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GB" sz="2500" kern="1200"/>
            <a:t>They provide a standardized, flexible, and scalable approach to enable seamless integration between diverse systems.</a:t>
          </a:r>
          <a:endParaRPr lang="en-US" sz="2500" kern="1200"/>
        </a:p>
      </dsp:txBody>
      <dsp:txXfrm>
        <a:off x="1507738" y="2338844"/>
        <a:ext cx="9007861" cy="130540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9EBBB-8959-4962-A013-C04835FCD0B5}">
      <dsp:nvSpPr>
        <dsp:cNvPr id="0" name=""/>
        <dsp:cNvSpPr/>
      </dsp:nvSpPr>
      <dsp:spPr>
        <a:xfrm>
          <a:off x="0" y="894261"/>
          <a:ext cx="5861090" cy="1650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E2D18-CB89-465B-8A8A-FBA6AAED20EF}">
      <dsp:nvSpPr>
        <dsp:cNvPr id="0" name=""/>
        <dsp:cNvSpPr/>
      </dsp:nvSpPr>
      <dsp:spPr>
        <a:xfrm>
          <a:off x="499410" y="1265724"/>
          <a:ext cx="908019" cy="908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DF492-6096-4978-A093-4DE85D049795}">
      <dsp:nvSpPr>
        <dsp:cNvPr id="0" name=""/>
        <dsp:cNvSpPr/>
      </dsp:nvSpPr>
      <dsp:spPr>
        <a:xfrm>
          <a:off x="1906841" y="894261"/>
          <a:ext cx="3954248" cy="165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25" tIns="174725" rIns="174725" bIns="174725" numCol="1" spcCol="1270" anchor="ctr" anchorCtr="0">
          <a:noAutofit/>
        </a:bodyPr>
        <a:lstStyle/>
        <a:p>
          <a:pPr marL="0" lvl="0" indent="0" algn="l" defTabSz="800100">
            <a:lnSpc>
              <a:spcPct val="100000"/>
            </a:lnSpc>
            <a:spcBef>
              <a:spcPct val="0"/>
            </a:spcBef>
            <a:spcAft>
              <a:spcPct val="35000"/>
            </a:spcAft>
            <a:buNone/>
          </a:pPr>
          <a:r>
            <a:rPr lang="en-GB" sz="1800" kern="1200"/>
            <a:t>In REST, statelessness refers to when the client is responsible for storing and handling the session-related information on its own side. </a:t>
          </a:r>
          <a:endParaRPr lang="en-US" sz="1800" kern="1200"/>
        </a:p>
      </dsp:txBody>
      <dsp:txXfrm>
        <a:off x="1906841" y="894261"/>
        <a:ext cx="3954248" cy="1650945"/>
      </dsp:txXfrm>
    </dsp:sp>
    <dsp:sp modelId="{9FA214E5-ED17-40A8-9DE1-729B06810745}">
      <dsp:nvSpPr>
        <dsp:cNvPr id="0" name=""/>
        <dsp:cNvSpPr/>
      </dsp:nvSpPr>
      <dsp:spPr>
        <a:xfrm>
          <a:off x="0" y="2957943"/>
          <a:ext cx="5861090" cy="1650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AC860-5A24-493E-98FB-366DBAE967C9}">
      <dsp:nvSpPr>
        <dsp:cNvPr id="0" name=""/>
        <dsp:cNvSpPr/>
      </dsp:nvSpPr>
      <dsp:spPr>
        <a:xfrm>
          <a:off x="499410" y="3329405"/>
          <a:ext cx="908019" cy="908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143D5-ABBA-4F72-B208-4F65AD14C4F3}">
      <dsp:nvSpPr>
        <dsp:cNvPr id="0" name=""/>
        <dsp:cNvSpPr/>
      </dsp:nvSpPr>
      <dsp:spPr>
        <a:xfrm>
          <a:off x="1906841" y="2957943"/>
          <a:ext cx="3954248" cy="165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25" tIns="174725" rIns="174725" bIns="174725" numCol="1" spcCol="1270" anchor="ctr" anchorCtr="0">
          <a:noAutofit/>
        </a:bodyPr>
        <a:lstStyle/>
        <a:p>
          <a:pPr marL="0" lvl="0" indent="0" algn="l" defTabSz="800100">
            <a:lnSpc>
              <a:spcPct val="100000"/>
            </a:lnSpc>
            <a:spcBef>
              <a:spcPct val="0"/>
            </a:spcBef>
            <a:spcAft>
              <a:spcPct val="35000"/>
            </a:spcAft>
            <a:buNone/>
          </a:pPr>
          <a:r>
            <a:rPr lang="en-GB" sz="1800" kern="1200"/>
            <a:t>Each request from the client to the server must contain all the information needed to process that request.</a:t>
          </a:r>
          <a:endParaRPr lang="en-US" sz="1800" kern="1200"/>
        </a:p>
      </dsp:txBody>
      <dsp:txXfrm>
        <a:off x="1906841" y="2957943"/>
        <a:ext cx="3954248" cy="165094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8E64C-74A8-43BA-A5AA-04BB84634F5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4946A-7F53-4B1D-AA7B-8CC814D7EFF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1F3E6-9DCF-4301-A2D8-2F6EF03D44D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GB" sz="2200" kern="1200"/>
            <a:t>In a RESTful architecture, the server and the client are clearly isolated from each other. </a:t>
          </a:r>
          <a:endParaRPr lang="en-US" sz="2200" kern="1200"/>
        </a:p>
      </dsp:txBody>
      <dsp:txXfrm>
        <a:off x="1507738" y="707092"/>
        <a:ext cx="9007861" cy="1305401"/>
      </dsp:txXfrm>
    </dsp:sp>
    <dsp:sp modelId="{03A981DC-7594-43F5-9CE4-EC4FADCFB48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5E2DC-E40C-4092-B551-1D3274FC177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7F68A-7A44-4343-9D15-6C9F7092E1B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GB" sz="2200" kern="1200" dirty="0"/>
            <a:t>While the server doesn’t know the user interface, the client doesn’t know the application’s business logic or how the application persists data.</a:t>
          </a:r>
          <a:endParaRPr lang="en-US" sz="2200" kern="1200" dirty="0"/>
        </a:p>
      </dsp:txBody>
      <dsp:txXfrm>
        <a:off x="1507738" y="2338844"/>
        <a:ext cx="9007861" cy="130540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7EABF-37B3-4A77-B497-3DC645CE6B35}">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717B6-3E52-4CAD-BF80-17A9EFFCEA5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2D361D-F620-45BF-9D37-B66A8CD72E3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GB" sz="2200" kern="1200"/>
            <a:t>REST defines a consistent and uniform interface for interactions between clients and servers. </a:t>
          </a:r>
          <a:endParaRPr lang="en-US" sz="2200" kern="1200"/>
        </a:p>
      </dsp:txBody>
      <dsp:txXfrm>
        <a:off x="1507738" y="707092"/>
        <a:ext cx="9007861" cy="1305401"/>
      </dsp:txXfrm>
    </dsp:sp>
    <dsp:sp modelId="{803CD507-7C69-4022-8657-ADFB1457353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B3DBF-6046-43A0-A9D0-69D5F158A56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EA8C93-A9D8-4D2C-B3A4-EE784EFDBA3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GB" sz="2200" kern="1200"/>
            <a:t>For example, the HTTP-based REST APIs make use of the standard HTTP methods (GET, POST, PUT, DELETE, etc.) and the URIs (Uniform Resource Identifiers) to identify resources.</a:t>
          </a:r>
          <a:endParaRPr lang="en-US" sz="2200" kern="1200"/>
        </a:p>
      </dsp:txBody>
      <dsp:txXfrm>
        <a:off x="1507738" y="2338844"/>
        <a:ext cx="9007861" cy="130540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83BE9-EA5A-4346-B0E0-3FB23AC20572}">
      <dsp:nvSpPr>
        <dsp:cNvPr id="0" name=""/>
        <dsp:cNvSpPr/>
      </dsp:nvSpPr>
      <dsp:spPr>
        <a:xfrm>
          <a:off x="0" y="28615"/>
          <a:ext cx="7745969" cy="41769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Lightweight data interchange format.</a:t>
          </a:r>
          <a:endParaRPr lang="en-US" sz="1700" kern="1200"/>
        </a:p>
      </dsp:txBody>
      <dsp:txXfrm>
        <a:off x="20390" y="49005"/>
        <a:ext cx="7705189" cy="376910"/>
      </dsp:txXfrm>
    </dsp:sp>
    <dsp:sp modelId="{BBB0F903-EE27-4CEE-90E3-185D1D8210DF}">
      <dsp:nvSpPr>
        <dsp:cNvPr id="0" name=""/>
        <dsp:cNvSpPr/>
      </dsp:nvSpPr>
      <dsp:spPr>
        <a:xfrm>
          <a:off x="0" y="495266"/>
          <a:ext cx="7745969" cy="41769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Enclosed in curly braces {}.</a:t>
          </a:r>
          <a:endParaRPr lang="en-US" sz="1700" kern="1200"/>
        </a:p>
      </dsp:txBody>
      <dsp:txXfrm>
        <a:off x="20390" y="515656"/>
        <a:ext cx="7705189" cy="376910"/>
      </dsp:txXfrm>
    </dsp:sp>
    <dsp:sp modelId="{71C66681-02F2-4E7D-BAFC-926E33243A11}">
      <dsp:nvSpPr>
        <dsp:cNvPr id="0" name=""/>
        <dsp:cNvSpPr/>
      </dsp:nvSpPr>
      <dsp:spPr>
        <a:xfrm>
          <a:off x="0" y="961916"/>
          <a:ext cx="7745969" cy="41769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Consists of key-value pairs.</a:t>
          </a:r>
          <a:endParaRPr lang="en-US" sz="1700" kern="1200"/>
        </a:p>
      </dsp:txBody>
      <dsp:txXfrm>
        <a:off x="20390" y="982306"/>
        <a:ext cx="7705189" cy="37691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65483-D20C-4B5B-B856-A158701AE77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10126-E855-4AFC-AA51-1B464D4F57F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D50AF-EB3A-4827-82F8-16E924A5390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a:t>What is a monolith: It's like a giant castle where all the parts of your app (booking flights, reserving hotels, managing user accounts) live together inside the same walls.</a:t>
          </a:r>
          <a:endParaRPr lang="en-US" sz="2100" kern="1200"/>
        </a:p>
      </dsp:txBody>
      <dsp:txXfrm>
        <a:off x="1435590" y="531"/>
        <a:ext cx="9080009" cy="1242935"/>
      </dsp:txXfrm>
    </dsp:sp>
    <dsp:sp modelId="{A231C53C-64EF-4389-B574-EC7477DFCAF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92AA8-920B-4242-9F7B-31FE64D7FCF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780AA-DC6B-49A1-9DE1-63D3D4DAF4D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a:t>Pros: Can be simpler to start with.</a:t>
          </a:r>
          <a:endParaRPr lang="en-US" sz="2100" kern="1200"/>
        </a:p>
      </dsp:txBody>
      <dsp:txXfrm>
        <a:off x="1435590" y="1554201"/>
        <a:ext cx="9080009" cy="1242935"/>
      </dsp:txXfrm>
    </dsp:sp>
    <dsp:sp modelId="{A87FF546-7FE3-4A59-AAD7-5B631EA4DDB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6912B-B67C-41B9-AC31-CB2F2543738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126A4-C169-417E-BB3F-6F5E13B90DC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a:t>Cons: As your app grows, it can be hard to change or scale one part without affecting everything else.</a:t>
          </a:r>
          <a:endParaRPr lang="en-US" sz="2100" kern="1200"/>
        </a:p>
      </dsp:txBody>
      <dsp:txXfrm>
        <a:off x="1435590" y="3107870"/>
        <a:ext cx="9080009" cy="12429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39245-E3B1-4A7D-B9ED-BA87DA80D40D}">
      <dsp:nvSpPr>
        <dsp:cNvPr id="0" name=""/>
        <dsp:cNvSpPr/>
      </dsp:nvSpPr>
      <dsp:spPr>
        <a:xfrm>
          <a:off x="0" y="93698"/>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rgbClr val="92D050"/>
              </a:solidFill>
            </a:rPr>
            <a:t>What does our travel app need to do? Let's list the features:</a:t>
          </a:r>
          <a:endParaRPr lang="en-US" sz="2200" b="1" kern="1200" dirty="0">
            <a:solidFill>
              <a:srgbClr val="92D050"/>
            </a:solidFill>
          </a:endParaRPr>
        </a:p>
      </dsp:txBody>
      <dsp:txXfrm>
        <a:off x="26387" y="120085"/>
        <a:ext cx="10462826" cy="487766"/>
      </dsp:txXfrm>
    </dsp:sp>
    <dsp:sp modelId="{0ADE9750-1E37-455B-A057-2B16DE38DFDD}">
      <dsp:nvSpPr>
        <dsp:cNvPr id="0" name=""/>
        <dsp:cNvSpPr/>
      </dsp:nvSpPr>
      <dsp:spPr>
        <a:xfrm>
          <a:off x="0" y="697598"/>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Search for flights (destination, dates, etc.)</a:t>
          </a:r>
          <a:endParaRPr lang="en-US" sz="2200" kern="1200" dirty="0"/>
        </a:p>
      </dsp:txBody>
      <dsp:txXfrm>
        <a:off x="26387" y="723985"/>
        <a:ext cx="10462826" cy="487766"/>
      </dsp:txXfrm>
    </dsp:sp>
    <dsp:sp modelId="{1A6BFEB4-704C-4FC2-9A44-166E2DB0DBED}">
      <dsp:nvSpPr>
        <dsp:cNvPr id="0" name=""/>
        <dsp:cNvSpPr/>
      </dsp:nvSpPr>
      <dsp:spPr>
        <a:xfrm>
          <a:off x="0" y="13014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View flight options and prices</a:t>
          </a:r>
          <a:endParaRPr lang="en-US" sz="2200" kern="1200" dirty="0"/>
        </a:p>
      </dsp:txBody>
      <dsp:txXfrm>
        <a:off x="26387" y="1327886"/>
        <a:ext cx="10462826" cy="487766"/>
      </dsp:txXfrm>
    </dsp:sp>
    <dsp:sp modelId="{4529BD41-1EA6-44DD-8CA4-AFA93D1EC712}">
      <dsp:nvSpPr>
        <dsp:cNvPr id="0" name=""/>
        <dsp:cNvSpPr/>
      </dsp:nvSpPr>
      <dsp:spPr>
        <a:xfrm>
          <a:off x="0" y="19053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Book flights</a:t>
          </a:r>
          <a:endParaRPr lang="en-US" sz="2200" kern="1200" dirty="0"/>
        </a:p>
      </dsp:txBody>
      <dsp:txXfrm>
        <a:off x="26387" y="1931786"/>
        <a:ext cx="10462826" cy="487766"/>
      </dsp:txXfrm>
    </dsp:sp>
    <dsp:sp modelId="{BD59497C-FA3F-4515-B3EA-37FA6AA401D9}">
      <dsp:nvSpPr>
        <dsp:cNvPr id="0" name=""/>
        <dsp:cNvSpPr/>
      </dsp:nvSpPr>
      <dsp:spPr>
        <a:xfrm>
          <a:off x="0" y="25092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Search for hotels</a:t>
          </a:r>
          <a:endParaRPr lang="en-US" sz="2200" kern="1200" dirty="0"/>
        </a:p>
      </dsp:txBody>
      <dsp:txXfrm>
        <a:off x="26387" y="2535686"/>
        <a:ext cx="10462826" cy="487766"/>
      </dsp:txXfrm>
    </dsp:sp>
    <dsp:sp modelId="{270D2DDD-F372-4394-8EA8-7C9BCC789C82}">
      <dsp:nvSpPr>
        <dsp:cNvPr id="0" name=""/>
        <dsp:cNvSpPr/>
      </dsp:nvSpPr>
      <dsp:spPr>
        <a:xfrm>
          <a:off x="0" y="31131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Book hotels</a:t>
          </a:r>
          <a:endParaRPr lang="en-US" sz="2200" kern="1200" dirty="0"/>
        </a:p>
      </dsp:txBody>
      <dsp:txXfrm>
        <a:off x="26387" y="3139586"/>
        <a:ext cx="10462826" cy="487766"/>
      </dsp:txXfrm>
    </dsp:sp>
    <dsp:sp modelId="{9468C31E-CFFD-4F5D-A97A-CC8F15BDF0AA}">
      <dsp:nvSpPr>
        <dsp:cNvPr id="0" name=""/>
        <dsp:cNvSpPr/>
      </dsp:nvSpPr>
      <dsp:spPr>
        <a:xfrm>
          <a:off x="0" y="37170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Manage user accounts (login, profiles, trip history)</a:t>
          </a:r>
          <a:endParaRPr lang="en-US" sz="2200" kern="1200" dirty="0"/>
        </a:p>
      </dsp:txBody>
      <dsp:txXfrm>
        <a:off x="26387" y="3743486"/>
        <a:ext cx="10462826" cy="48776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14CCB-E416-4C15-B02C-5242BD4C4C45}">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4AB76-4DE3-42BB-9175-BCD9DDFB398E}">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1" i="0" kern="1200"/>
            <a:t>Flights:</a:t>
          </a:r>
          <a:r>
            <a:rPr lang="en-GB" sz="2500" b="0" i="0" kern="1200"/>
            <a:t> Needs data from airline systems (schedules, prices)</a:t>
          </a:r>
          <a:endParaRPr lang="en-US" sz="2500" kern="1200"/>
        </a:p>
      </dsp:txBody>
      <dsp:txXfrm>
        <a:off x="383617" y="1447754"/>
        <a:ext cx="2847502" cy="1768010"/>
      </dsp:txXfrm>
    </dsp:sp>
    <dsp:sp modelId="{77058CBB-229E-47AF-8EC6-4700EEB354A8}">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8BDF7-3D35-406D-9330-10F1DF9C811D}">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1" i="0" kern="1200"/>
            <a:t>Hotels:</a:t>
          </a:r>
          <a:r>
            <a:rPr lang="en-GB" sz="2500" b="0" i="0" kern="1200"/>
            <a:t> Needs data from hotel booking services</a:t>
          </a:r>
          <a:endParaRPr lang="en-US" sz="2500" kern="1200"/>
        </a:p>
      </dsp:txBody>
      <dsp:txXfrm>
        <a:off x="3998355" y="1447754"/>
        <a:ext cx="2847502" cy="1768010"/>
      </dsp:txXfrm>
    </dsp:sp>
    <dsp:sp modelId="{ACBA2960-D53E-41A6-9885-4F3F5263C815}">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54146-2123-4528-87F9-D9C79376A54B}">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1" i="0" kern="1200"/>
            <a:t>User accounts:</a:t>
          </a:r>
          <a:r>
            <a:rPr lang="en-GB" sz="2500" b="0" i="0" kern="1200"/>
            <a:t> Our app will likely store this data itself</a:t>
          </a:r>
          <a:endParaRPr lang="en-US" sz="2500" kern="1200"/>
        </a:p>
      </dsp:txBody>
      <dsp:txXfrm>
        <a:off x="7613092" y="1447754"/>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E9C4D-6156-45CB-BDE9-F30F0CEEE230}">
      <dsp:nvSpPr>
        <dsp:cNvPr id="0" name=""/>
        <dsp:cNvSpPr/>
      </dsp:nvSpPr>
      <dsp:spPr>
        <a:xfrm>
          <a:off x="0" y="64268"/>
          <a:ext cx="10515600" cy="5920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defRPr b="1"/>
          </a:pPr>
          <a:r>
            <a:rPr lang="en-GB" sz="2300" kern="1200" dirty="0">
              <a:solidFill>
                <a:schemeClr val="accent6"/>
              </a:solidFill>
            </a:rPr>
            <a:t>You want to let customers pay on your online store with their credit cards.</a:t>
          </a:r>
          <a:endParaRPr lang="en-US" sz="2300" kern="1200" dirty="0">
            <a:solidFill>
              <a:schemeClr val="accent6"/>
            </a:solidFill>
          </a:endParaRPr>
        </a:p>
      </dsp:txBody>
      <dsp:txXfrm>
        <a:off x="28900" y="93168"/>
        <a:ext cx="10457800" cy="534220"/>
      </dsp:txXfrm>
    </dsp:sp>
    <dsp:sp modelId="{58133246-90DE-42E1-9254-61BF742AF46E}">
      <dsp:nvSpPr>
        <dsp:cNvPr id="0" name=""/>
        <dsp:cNvSpPr/>
      </dsp:nvSpPr>
      <dsp:spPr>
        <a:xfrm>
          <a:off x="0" y="722528"/>
          <a:ext cx="10515600" cy="5920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defRPr b="1"/>
          </a:pPr>
          <a:r>
            <a:rPr lang="en-GB" sz="2300" kern="1200"/>
            <a:t>Traditional Approach:</a:t>
          </a:r>
          <a:endParaRPr lang="en-US" sz="2300" kern="1200"/>
        </a:p>
      </dsp:txBody>
      <dsp:txXfrm>
        <a:off x="28900" y="751428"/>
        <a:ext cx="10457800" cy="534220"/>
      </dsp:txXfrm>
    </dsp:sp>
    <dsp:sp modelId="{6E02B4CD-B442-4EB8-813D-FCC4580418D8}">
      <dsp:nvSpPr>
        <dsp:cNvPr id="0" name=""/>
        <dsp:cNvSpPr/>
      </dsp:nvSpPr>
      <dsp:spPr>
        <a:xfrm>
          <a:off x="0" y="1314549"/>
          <a:ext cx="10515600"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100000"/>
            </a:lnSpc>
            <a:spcBef>
              <a:spcPct val="0"/>
            </a:spcBef>
            <a:spcAft>
              <a:spcPct val="20000"/>
            </a:spcAft>
            <a:buChar char="•"/>
          </a:pPr>
          <a:r>
            <a:rPr lang="en-GB" sz="1800" kern="1200"/>
            <a:t>Work with banks and understand complex financial regulations.</a:t>
          </a:r>
          <a:endParaRPr lang="en-US" sz="1800" kern="1200"/>
        </a:p>
        <a:p>
          <a:pPr marL="171450" lvl="1" indent="-171450" algn="l" defTabSz="800100">
            <a:lnSpc>
              <a:spcPct val="100000"/>
            </a:lnSpc>
            <a:spcBef>
              <a:spcPct val="0"/>
            </a:spcBef>
            <a:spcAft>
              <a:spcPct val="20000"/>
            </a:spcAft>
            <a:buChar char="•"/>
          </a:pPr>
          <a:r>
            <a:rPr lang="en-GB" sz="1800" kern="1200"/>
            <a:t>Build secure systems to handle sensitive credit card information.</a:t>
          </a:r>
          <a:endParaRPr lang="en-US" sz="1800" kern="1200"/>
        </a:p>
        <a:p>
          <a:pPr marL="171450" lvl="1" indent="-171450" algn="l" defTabSz="800100">
            <a:lnSpc>
              <a:spcPct val="100000"/>
            </a:lnSpc>
            <a:spcBef>
              <a:spcPct val="0"/>
            </a:spcBef>
            <a:spcAft>
              <a:spcPct val="20000"/>
            </a:spcAft>
            <a:buChar char="•"/>
          </a:pPr>
          <a:r>
            <a:rPr lang="en-GB" sz="1800" kern="1200"/>
            <a:t>Implement fraud detection and security measures</a:t>
          </a:r>
          <a:endParaRPr lang="en-US" sz="1800" kern="1200"/>
        </a:p>
      </dsp:txBody>
      <dsp:txXfrm>
        <a:off x="0" y="1314549"/>
        <a:ext cx="10515600" cy="1023615"/>
      </dsp:txXfrm>
    </dsp:sp>
    <dsp:sp modelId="{0C908C32-CD67-4D75-A8D8-CC42DCC5CD50}">
      <dsp:nvSpPr>
        <dsp:cNvPr id="0" name=""/>
        <dsp:cNvSpPr/>
      </dsp:nvSpPr>
      <dsp:spPr>
        <a:xfrm>
          <a:off x="0" y="2338164"/>
          <a:ext cx="10515600" cy="5920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defRPr b="1"/>
          </a:pPr>
          <a:r>
            <a:rPr lang="en-GB" sz="2300" kern="1200"/>
            <a:t>Web Service Solution:</a:t>
          </a:r>
          <a:endParaRPr lang="en-US" sz="2300" kern="1200"/>
        </a:p>
      </dsp:txBody>
      <dsp:txXfrm>
        <a:off x="28900" y="2367064"/>
        <a:ext cx="10457800" cy="534220"/>
      </dsp:txXfrm>
    </dsp:sp>
    <dsp:sp modelId="{2DB030A6-FCBD-4FF4-9A3D-E3AE79C5FD17}">
      <dsp:nvSpPr>
        <dsp:cNvPr id="0" name=""/>
        <dsp:cNvSpPr/>
      </dsp:nvSpPr>
      <dsp:spPr>
        <a:xfrm>
          <a:off x="0" y="2930184"/>
          <a:ext cx="10515600" cy="135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100000"/>
            </a:lnSpc>
            <a:spcBef>
              <a:spcPct val="0"/>
            </a:spcBef>
            <a:spcAft>
              <a:spcPct val="20000"/>
            </a:spcAft>
            <a:buChar char="•"/>
          </a:pPr>
          <a:r>
            <a:rPr lang="en-GB" sz="1800" kern="1200"/>
            <a:t>You use a payment gateway web service (like Stripe, PayPal, or Braintree).	</a:t>
          </a:r>
          <a:endParaRPr lang="en-US" sz="1800" kern="1200"/>
        </a:p>
        <a:p>
          <a:pPr marL="171450" lvl="1" indent="-171450" algn="l" defTabSz="800100">
            <a:lnSpc>
              <a:spcPct val="100000"/>
            </a:lnSpc>
            <a:spcBef>
              <a:spcPct val="0"/>
            </a:spcBef>
            <a:spcAft>
              <a:spcPct val="20000"/>
            </a:spcAft>
            <a:buChar char="•"/>
          </a:pPr>
          <a:r>
            <a:rPr lang="en-GB" sz="1800" kern="1200"/>
            <a:t>When a customer wants to pay, your store redirects them to the payment gateway's secure page.</a:t>
          </a:r>
          <a:endParaRPr lang="en-US" sz="1800" kern="1200"/>
        </a:p>
        <a:p>
          <a:pPr marL="171450" lvl="1" indent="-171450" algn="l" defTabSz="800100">
            <a:lnSpc>
              <a:spcPct val="100000"/>
            </a:lnSpc>
            <a:spcBef>
              <a:spcPct val="0"/>
            </a:spcBef>
            <a:spcAft>
              <a:spcPct val="20000"/>
            </a:spcAft>
            <a:buChar char="•"/>
          </a:pPr>
          <a:r>
            <a:rPr lang="en-GB" sz="1800" kern="1200"/>
            <a:t>The customer enters their card details on the payment gateway.</a:t>
          </a:r>
          <a:endParaRPr lang="en-US" sz="1800" kern="1200"/>
        </a:p>
        <a:p>
          <a:pPr marL="171450" lvl="1" indent="-171450" algn="l" defTabSz="800100">
            <a:lnSpc>
              <a:spcPct val="100000"/>
            </a:lnSpc>
            <a:spcBef>
              <a:spcPct val="0"/>
            </a:spcBef>
            <a:spcAft>
              <a:spcPct val="20000"/>
            </a:spcAft>
            <a:buChar char="•"/>
          </a:pPr>
          <a:r>
            <a:rPr lang="en-GB" sz="1800" kern="1200"/>
            <a:t>The payment gateway handles the whole transaction and notifies you back on success or failure.</a:t>
          </a:r>
          <a:endParaRPr lang="en-US" sz="1800" kern="1200"/>
        </a:p>
      </dsp:txBody>
      <dsp:txXfrm>
        <a:off x="0" y="2930184"/>
        <a:ext cx="10515600" cy="135688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06A22-D6CB-4F4E-A2AF-709A09617B7D}">
      <dsp:nvSpPr>
        <dsp:cNvPr id="0" name=""/>
        <dsp:cNvSpPr/>
      </dsp:nvSpPr>
      <dsp:spPr>
        <a:xfrm>
          <a:off x="0" y="714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92D050"/>
              </a:solidFill>
            </a:rPr>
            <a:t>Each feature will have its own 'endpoint'. An endpoint is like a special web address your app uses to make a request:</a:t>
          </a:r>
          <a:endParaRPr lang="en-US" sz="2000" kern="1200" dirty="0">
            <a:solidFill>
              <a:srgbClr val="92D050"/>
            </a:solidFill>
          </a:endParaRPr>
        </a:p>
      </dsp:txBody>
      <dsp:txXfrm>
        <a:off x="38838" y="110307"/>
        <a:ext cx="10437924" cy="717924"/>
      </dsp:txXfrm>
    </dsp:sp>
    <dsp:sp modelId="{EAF56340-E513-495B-9153-F50A39A4EE85}">
      <dsp:nvSpPr>
        <dsp:cNvPr id="0" name=""/>
        <dsp:cNvSpPr/>
      </dsp:nvSpPr>
      <dsp:spPr>
        <a:xfrm>
          <a:off x="0" y="9246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a:t>/search-flights</a:t>
          </a:r>
          <a:endParaRPr lang="en-US" sz="2000" kern="1200"/>
        </a:p>
      </dsp:txBody>
      <dsp:txXfrm>
        <a:off x="38838" y="963507"/>
        <a:ext cx="10437924" cy="717924"/>
      </dsp:txXfrm>
    </dsp:sp>
    <dsp:sp modelId="{66EFE954-DF7C-4BE9-8E8A-0416739AAF7D}">
      <dsp:nvSpPr>
        <dsp:cNvPr id="0" name=""/>
        <dsp:cNvSpPr/>
      </dsp:nvSpPr>
      <dsp:spPr>
        <a:xfrm>
          <a:off x="0" y="17778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a:t>/book-flight</a:t>
          </a:r>
          <a:endParaRPr lang="en-US" sz="2000" kern="1200"/>
        </a:p>
      </dsp:txBody>
      <dsp:txXfrm>
        <a:off x="38838" y="1816707"/>
        <a:ext cx="10437924" cy="717924"/>
      </dsp:txXfrm>
    </dsp:sp>
    <dsp:sp modelId="{49CFC309-3391-4733-9C82-16B90A25AD62}">
      <dsp:nvSpPr>
        <dsp:cNvPr id="0" name=""/>
        <dsp:cNvSpPr/>
      </dsp:nvSpPr>
      <dsp:spPr>
        <a:xfrm>
          <a:off x="0" y="26310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a:t>/search-hotels</a:t>
          </a:r>
          <a:endParaRPr lang="en-US" sz="2000" kern="1200"/>
        </a:p>
      </dsp:txBody>
      <dsp:txXfrm>
        <a:off x="38838" y="2669907"/>
        <a:ext cx="10437924" cy="717924"/>
      </dsp:txXfrm>
    </dsp:sp>
    <dsp:sp modelId="{D72FEB66-6A96-40FC-B169-09738C4E64CF}">
      <dsp:nvSpPr>
        <dsp:cNvPr id="0" name=""/>
        <dsp:cNvSpPr/>
      </dsp:nvSpPr>
      <dsp:spPr>
        <a:xfrm>
          <a:off x="0" y="34842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a:t>and so on...</a:t>
          </a:r>
          <a:endParaRPr lang="en-US" sz="2000" kern="1200"/>
        </a:p>
      </dsp:txBody>
      <dsp:txXfrm>
        <a:off x="38838" y="3523107"/>
        <a:ext cx="10437924"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ABC6E-2DC0-420E-BE77-B471FD13350C}">
      <dsp:nvSpPr>
        <dsp:cNvPr id="0" name=""/>
        <dsp:cNvSpPr/>
      </dsp:nvSpPr>
      <dsp:spPr>
        <a:xfrm>
          <a:off x="213" y="298372"/>
          <a:ext cx="2577217" cy="30926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933450">
            <a:lnSpc>
              <a:spcPct val="90000"/>
            </a:lnSpc>
            <a:spcBef>
              <a:spcPct val="0"/>
            </a:spcBef>
            <a:spcAft>
              <a:spcPct val="35000"/>
            </a:spcAft>
            <a:buNone/>
          </a:pPr>
          <a:r>
            <a:rPr lang="en-GB" sz="2100" kern="1200"/>
            <a:t>Dramatically cut application development costs</a:t>
          </a:r>
          <a:endParaRPr lang="en-US" sz="2100" kern="1200"/>
        </a:p>
      </dsp:txBody>
      <dsp:txXfrm>
        <a:off x="213" y="1535436"/>
        <a:ext cx="2577217" cy="1855596"/>
      </dsp:txXfrm>
    </dsp:sp>
    <dsp:sp modelId="{577EA41E-C98B-4311-B9AC-523C0AEE3027}">
      <dsp:nvSpPr>
        <dsp:cNvPr id="0" name=""/>
        <dsp:cNvSpPr/>
      </dsp:nvSpPr>
      <dsp:spPr>
        <a:xfrm>
          <a:off x="213" y="298372"/>
          <a:ext cx="2577217" cy="12370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298372"/>
        <a:ext cx="2577217" cy="1237064"/>
      </dsp:txXfrm>
    </dsp:sp>
    <dsp:sp modelId="{E97839EE-D005-4D48-BC70-42C2AFFB8CFE}">
      <dsp:nvSpPr>
        <dsp:cNvPr id="0" name=""/>
        <dsp:cNvSpPr/>
      </dsp:nvSpPr>
      <dsp:spPr>
        <a:xfrm>
          <a:off x="2783608" y="298372"/>
          <a:ext cx="2577217" cy="309266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933450">
            <a:lnSpc>
              <a:spcPct val="90000"/>
            </a:lnSpc>
            <a:spcBef>
              <a:spcPct val="0"/>
            </a:spcBef>
            <a:spcAft>
              <a:spcPct val="35000"/>
            </a:spcAft>
            <a:buNone/>
          </a:pPr>
          <a:r>
            <a:rPr lang="en-GB" sz="2100" kern="1200"/>
            <a:t>Reduce or eliminate many errors</a:t>
          </a:r>
          <a:endParaRPr lang="en-US" sz="2100" kern="1200"/>
        </a:p>
      </dsp:txBody>
      <dsp:txXfrm>
        <a:off x="2783608" y="1535436"/>
        <a:ext cx="2577217" cy="1855596"/>
      </dsp:txXfrm>
    </dsp:sp>
    <dsp:sp modelId="{35AB41DA-5241-41A7-873F-378C21FAF064}">
      <dsp:nvSpPr>
        <dsp:cNvPr id="0" name=""/>
        <dsp:cNvSpPr/>
      </dsp:nvSpPr>
      <dsp:spPr>
        <a:xfrm>
          <a:off x="2783608" y="298372"/>
          <a:ext cx="2577217" cy="12370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298372"/>
        <a:ext cx="2577217" cy="1237064"/>
      </dsp:txXfrm>
    </dsp:sp>
    <dsp:sp modelId="{ADFAB419-9588-437D-9F56-484752282DA5}">
      <dsp:nvSpPr>
        <dsp:cNvPr id="0" name=""/>
        <dsp:cNvSpPr/>
      </dsp:nvSpPr>
      <dsp:spPr>
        <a:xfrm>
          <a:off x="5567003" y="298372"/>
          <a:ext cx="2577217" cy="3092660"/>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933450">
            <a:lnSpc>
              <a:spcPct val="90000"/>
            </a:lnSpc>
            <a:spcBef>
              <a:spcPct val="0"/>
            </a:spcBef>
            <a:spcAft>
              <a:spcPct val="35000"/>
            </a:spcAft>
            <a:buNone/>
          </a:pPr>
          <a:r>
            <a:rPr lang="en-GB" sz="2100" kern="1200"/>
            <a:t>Simplify application maintenance and customization</a:t>
          </a:r>
          <a:endParaRPr lang="en-US" sz="2100" kern="1200"/>
        </a:p>
      </dsp:txBody>
      <dsp:txXfrm>
        <a:off x="5567003" y="1535436"/>
        <a:ext cx="2577217" cy="1855596"/>
      </dsp:txXfrm>
    </dsp:sp>
    <dsp:sp modelId="{EF2825DA-7E4C-4655-972B-F48E5547118B}">
      <dsp:nvSpPr>
        <dsp:cNvPr id="0" name=""/>
        <dsp:cNvSpPr/>
      </dsp:nvSpPr>
      <dsp:spPr>
        <a:xfrm>
          <a:off x="5567003" y="298372"/>
          <a:ext cx="2577217" cy="12370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298372"/>
        <a:ext cx="2577217" cy="1237064"/>
      </dsp:txXfrm>
    </dsp:sp>
    <dsp:sp modelId="{C9AAC1F8-999F-4641-9F26-3B380CE3B024}">
      <dsp:nvSpPr>
        <dsp:cNvPr id="0" name=""/>
        <dsp:cNvSpPr/>
      </dsp:nvSpPr>
      <dsp:spPr>
        <a:xfrm>
          <a:off x="8350398" y="298372"/>
          <a:ext cx="2577217" cy="3092660"/>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933450">
            <a:lnSpc>
              <a:spcPct val="90000"/>
            </a:lnSpc>
            <a:spcBef>
              <a:spcPct val="0"/>
            </a:spcBef>
            <a:spcAft>
              <a:spcPct val="35000"/>
            </a:spcAft>
            <a:buNone/>
          </a:pPr>
          <a:r>
            <a:rPr lang="en-GB" sz="2100" kern="1200"/>
            <a:t>Significantly reduce time-to-market.</a:t>
          </a:r>
          <a:endParaRPr lang="en-US" sz="2100" kern="1200"/>
        </a:p>
      </dsp:txBody>
      <dsp:txXfrm>
        <a:off x="8350398" y="1535436"/>
        <a:ext cx="2577217" cy="1855596"/>
      </dsp:txXfrm>
    </dsp:sp>
    <dsp:sp modelId="{190601CD-9006-44EF-826E-29681A84D15D}">
      <dsp:nvSpPr>
        <dsp:cNvPr id="0" name=""/>
        <dsp:cNvSpPr/>
      </dsp:nvSpPr>
      <dsp:spPr>
        <a:xfrm>
          <a:off x="8350398" y="298372"/>
          <a:ext cx="2577217" cy="12370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298372"/>
        <a:ext cx="2577217" cy="1237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158EB-C2CD-4D59-9F75-9A3454C1040A}">
      <dsp:nvSpPr>
        <dsp:cNvPr id="0" name=""/>
        <dsp:cNvSpPr/>
      </dsp:nvSpPr>
      <dsp:spPr>
        <a:xfrm>
          <a:off x="821" y="182441"/>
          <a:ext cx="3327201" cy="3992641"/>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pPr>
          <a:r>
            <a:rPr lang="en-GB" sz="1600" b="1" kern="1200" dirty="0"/>
            <a:t>Serialisation Involves the use of established norms and protocols to ensure consistency and interoperability.</a:t>
          </a:r>
          <a:endParaRPr lang="en-US" sz="1600" kern="1200" dirty="0"/>
        </a:p>
      </dsp:txBody>
      <dsp:txXfrm>
        <a:off x="821" y="1779497"/>
        <a:ext cx="3327201" cy="2395585"/>
      </dsp:txXfrm>
    </dsp:sp>
    <dsp:sp modelId="{53E02646-EF65-4DFC-B400-BE05BC68F663}">
      <dsp:nvSpPr>
        <dsp:cNvPr id="0" name=""/>
        <dsp:cNvSpPr/>
      </dsp:nvSpPr>
      <dsp:spPr>
        <a:xfrm>
          <a:off x="821" y="182441"/>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82441"/>
        <a:ext cx="3327201" cy="1597056"/>
      </dsp:txXfrm>
    </dsp:sp>
    <dsp:sp modelId="{071767BD-06AA-4F53-B749-9D3607372004}">
      <dsp:nvSpPr>
        <dsp:cNvPr id="0" name=""/>
        <dsp:cNvSpPr/>
      </dsp:nvSpPr>
      <dsp:spPr>
        <a:xfrm>
          <a:off x="3594199" y="182441"/>
          <a:ext cx="3327201" cy="3992641"/>
        </a:xfrm>
        <a:prstGeom prst="rect">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pPr>
          <a:r>
            <a:rPr lang="en-GB" sz="1600" b="1" i="0" kern="1200"/>
            <a:t>Use of standard protocols (e.g., SOAP, REST):</a:t>
          </a:r>
          <a:r>
            <a:rPr lang="en-GB" sz="1600" b="0" i="0" kern="1200"/>
            <a:t> leverage standardized communication protocols like SOAP (Simple Object Access Protocol) and REST (Representational State Transfer) to enable seamless data exchange between applications.</a:t>
          </a:r>
          <a:endParaRPr lang="en-US" sz="1600" kern="1200"/>
        </a:p>
      </dsp:txBody>
      <dsp:txXfrm>
        <a:off x="3594199" y="1779497"/>
        <a:ext cx="3327201" cy="2395585"/>
      </dsp:txXfrm>
    </dsp:sp>
    <dsp:sp modelId="{4275D00F-9570-49B0-8E53-2437E0BD982B}">
      <dsp:nvSpPr>
        <dsp:cNvPr id="0" name=""/>
        <dsp:cNvSpPr/>
      </dsp:nvSpPr>
      <dsp:spPr>
        <a:xfrm>
          <a:off x="3594199" y="182441"/>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82441"/>
        <a:ext cx="3327201" cy="1597056"/>
      </dsp:txXfrm>
    </dsp:sp>
    <dsp:sp modelId="{13E5ADC9-8E4F-4E10-AA22-1E8517AD095F}">
      <dsp:nvSpPr>
        <dsp:cNvPr id="0" name=""/>
        <dsp:cNvSpPr/>
      </dsp:nvSpPr>
      <dsp:spPr>
        <a:xfrm>
          <a:off x="7187576" y="182441"/>
          <a:ext cx="3327201" cy="3992641"/>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pPr>
          <a:r>
            <a:rPr lang="en-GB" sz="1600" b="1" i="0" kern="1200" dirty="0"/>
            <a:t>Role of W3C and other standards organizations:</a:t>
          </a:r>
          <a:r>
            <a:rPr lang="en-GB" sz="1600" b="0" i="0" kern="1200" dirty="0"/>
            <a:t> The World Wide Web Consortium (W3C) and other standards organizations play a vital role in defining and maintaining these protocols, ensuring a common language for web service communication.</a:t>
          </a:r>
          <a:endParaRPr lang="en-US" sz="1600" kern="1200" dirty="0"/>
        </a:p>
      </dsp:txBody>
      <dsp:txXfrm>
        <a:off x="7187576" y="1779497"/>
        <a:ext cx="3327201" cy="2395585"/>
      </dsp:txXfrm>
    </dsp:sp>
    <dsp:sp modelId="{4B0AD020-951E-4654-AF93-66539AFA7E15}">
      <dsp:nvSpPr>
        <dsp:cNvPr id="0" name=""/>
        <dsp:cNvSpPr/>
      </dsp:nvSpPr>
      <dsp:spPr>
        <a:xfrm>
          <a:off x="7187576" y="182441"/>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82441"/>
        <a:ext cx="3327201" cy="1597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46DB1-3DC9-44CA-9F1D-D201EACEDE8E}">
      <dsp:nvSpPr>
        <dsp:cNvPr id="0" name=""/>
        <dsp:cNvSpPr/>
      </dsp:nvSpPr>
      <dsp:spPr>
        <a:xfrm>
          <a:off x="1963800" y="29919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DB1E7-94F7-4788-803D-C8CFB8583A9E}">
      <dsp:nvSpPr>
        <dsp:cNvPr id="0" name=""/>
        <dsp:cNvSpPr/>
      </dsp:nvSpPr>
      <dsp:spPr>
        <a:xfrm>
          <a:off x="559800" y="197257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GB" sz="1700" kern="1200"/>
            <a:t>Serialization Mechanism:</a:t>
          </a:r>
          <a:r>
            <a:rPr lang="en-GB" sz="1700" kern="1200">
              <a:latin typeface="Aptos Display" panose="02110004020202020204"/>
            </a:rPr>
            <a:t> </a:t>
          </a:r>
          <a:endParaRPr lang="en-US" sz="1700" kern="1200" dirty="0"/>
        </a:p>
      </dsp:txBody>
      <dsp:txXfrm>
        <a:off x="559800" y="1972574"/>
        <a:ext cx="4320000" cy="648000"/>
      </dsp:txXfrm>
    </dsp:sp>
    <dsp:sp modelId="{26C94DBB-396E-4596-80F6-AC46F58C25A2}">
      <dsp:nvSpPr>
        <dsp:cNvPr id="0" name=""/>
        <dsp:cNvSpPr/>
      </dsp:nvSpPr>
      <dsp:spPr>
        <a:xfrm>
          <a:off x="559800" y="2695633"/>
          <a:ext cx="4320000" cy="135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GB" sz="1300" kern="1200"/>
            <a:t>Your chosen programming language or library will provide a serialization mechanism. This could be a built-in function, a library, or a framework-specific serialization tool.</a:t>
          </a:r>
          <a:endParaRPr lang="en-US" sz="1300" kern="1200"/>
        </a:p>
      </dsp:txBody>
      <dsp:txXfrm>
        <a:off x="559800" y="2695633"/>
        <a:ext cx="4320000" cy="1356506"/>
      </dsp:txXfrm>
    </dsp:sp>
    <dsp:sp modelId="{56C8E042-3661-4CA2-90FD-5188A2E0C2EC}">
      <dsp:nvSpPr>
        <dsp:cNvPr id="0" name=""/>
        <dsp:cNvSpPr/>
      </dsp:nvSpPr>
      <dsp:spPr>
        <a:xfrm>
          <a:off x="7039800" y="29919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6B4BA-0106-4534-AF77-0315F0DDD5CC}">
      <dsp:nvSpPr>
        <dsp:cNvPr id="0" name=""/>
        <dsp:cNvSpPr/>
      </dsp:nvSpPr>
      <dsp:spPr>
        <a:xfrm>
          <a:off x="5635800" y="197257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GB" sz="1700" kern="1200"/>
            <a:t>Format: The serialization mechanism determines the format for the byte stream:</a:t>
          </a:r>
          <a:endParaRPr lang="en-US" sz="1700" kern="1200"/>
        </a:p>
      </dsp:txBody>
      <dsp:txXfrm>
        <a:off x="5635800" y="1972574"/>
        <a:ext cx="4320000" cy="648000"/>
      </dsp:txXfrm>
    </dsp:sp>
    <dsp:sp modelId="{D0F9725E-E316-4123-B136-727CC1F21C9A}">
      <dsp:nvSpPr>
        <dsp:cNvPr id="0" name=""/>
        <dsp:cNvSpPr/>
      </dsp:nvSpPr>
      <dsp:spPr>
        <a:xfrm>
          <a:off x="5635800" y="2695633"/>
          <a:ext cx="4320000" cy="135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GB" sz="1300" kern="1200"/>
            <a:t>XML: Human-readable text format, good for cross-platform data.</a:t>
          </a:r>
          <a:endParaRPr lang="en-US" sz="1300" kern="1200"/>
        </a:p>
        <a:p>
          <a:pPr marL="0" lvl="0" indent="0" algn="ctr" defTabSz="577850">
            <a:lnSpc>
              <a:spcPct val="100000"/>
            </a:lnSpc>
            <a:spcBef>
              <a:spcPct val="0"/>
            </a:spcBef>
            <a:spcAft>
              <a:spcPct val="35000"/>
            </a:spcAft>
            <a:buNone/>
          </a:pPr>
          <a:r>
            <a:rPr lang="en-GB" sz="1300" kern="1200"/>
            <a:t>JSON: More lightweight text format, ideal for web interactions.</a:t>
          </a:r>
          <a:endParaRPr lang="en-US" sz="1300" kern="1200"/>
        </a:p>
        <a:p>
          <a:pPr marL="0" lvl="0" indent="0" algn="ctr" defTabSz="577850">
            <a:lnSpc>
              <a:spcPct val="100000"/>
            </a:lnSpc>
            <a:spcBef>
              <a:spcPct val="0"/>
            </a:spcBef>
            <a:spcAft>
              <a:spcPct val="35000"/>
            </a:spcAft>
            <a:buNone/>
          </a:pPr>
          <a:r>
            <a:rPr lang="en-GB" sz="1300" kern="1200"/>
            <a:t>Binary formats: More compact, faster to process, but often platform-specific.</a:t>
          </a:r>
          <a:endParaRPr lang="en-US" sz="1300" kern="1200"/>
        </a:p>
      </dsp:txBody>
      <dsp:txXfrm>
        <a:off x="5635800" y="2695633"/>
        <a:ext cx="4320000" cy="13565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42BDE-2455-4B5B-A926-237B48D6820C}">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091B9-8578-44D3-B2CC-9E9F6802E0CE}">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49945-3A73-41AD-B790-58E2154B45A2}">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GB" sz="1800" kern="1200"/>
            <a:t>Imagine you're running a travel booking website and want to offer flight information from various airlines. </a:t>
          </a:r>
          <a:endParaRPr lang="en-US" sz="1800" kern="1200"/>
        </a:p>
      </dsp:txBody>
      <dsp:txXfrm>
        <a:off x="836323" y="3399"/>
        <a:ext cx="9679276" cy="724089"/>
      </dsp:txXfrm>
    </dsp:sp>
    <dsp:sp modelId="{6FD9C729-8C99-45BE-BDF4-5DC2EA2F35F5}">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A30DD-1780-45D8-8430-90D8CD56B46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5A727-DE2F-48D3-B8C4-DF4411CBFF2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GB" sz="1800" kern="1200"/>
            <a:t>Each airline might have its own API for providing flight data, with different formats and protocols. </a:t>
          </a:r>
          <a:endParaRPr lang="en-US" sz="1800" kern="1200"/>
        </a:p>
      </dsp:txBody>
      <dsp:txXfrm>
        <a:off x="836323" y="908511"/>
        <a:ext cx="9679276" cy="724089"/>
      </dsp:txXfrm>
    </dsp:sp>
    <dsp:sp modelId="{217EF805-9B19-4FA3-B90B-FE6A3CE5BDF4}">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D5861-DDFB-460A-B3B8-CD1E505A2CF7}">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6AB6D-C622-465A-A7F2-B4D7C063066F}">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GB" sz="1800" kern="1200"/>
            <a:t>Question: What would be the problem?</a:t>
          </a:r>
          <a:endParaRPr lang="en-US" sz="1800" kern="1200"/>
        </a:p>
      </dsp:txBody>
      <dsp:txXfrm>
        <a:off x="836323" y="1813624"/>
        <a:ext cx="9679276" cy="724089"/>
      </dsp:txXfrm>
    </dsp:sp>
    <dsp:sp modelId="{7857288A-4A59-4BE2-A05B-0253E0BC4BA9}">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2AA00-A66E-4E41-97E7-C9DF5DCE5680}">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64526-5E0D-4443-8A37-704C3F07755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GB" sz="1800" kern="1200"/>
            <a:t>By using protocols like SOAP or REST, airlines can expose their data in a consistent way, making it easier for your website to understand and interpret the information. </a:t>
          </a:r>
          <a:endParaRPr lang="en-US" sz="1800" kern="1200"/>
        </a:p>
      </dsp:txBody>
      <dsp:txXfrm>
        <a:off x="836323" y="2718736"/>
        <a:ext cx="9679276" cy="724089"/>
      </dsp:txXfrm>
    </dsp:sp>
    <dsp:sp modelId="{158CB47D-8065-44D0-AB0C-1B14B5E0F261}">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37580-92C6-429C-963F-62919CA3D65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F6F3B5-1666-4EB0-B377-DD2521CC060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GB" sz="1800" kern="1200"/>
            <a:t>Additionally, standards for data formats like JSON or XML ensure the structure of the information is consistent, removing the need for complex parsing and adaptation.</a:t>
          </a:r>
          <a:endParaRPr lang="en-US" sz="1800" kern="1200"/>
        </a:p>
      </dsp:txBody>
      <dsp:txXfrm>
        <a:off x="836323" y="3623848"/>
        <a:ext cx="9679276" cy="7240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13F12-65B0-45E0-B20F-808BBC5C0537}">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b="1" kern="1200"/>
            <a:t>Interoperability refers to the ability of diverse systems to communicate and work together.</a:t>
          </a:r>
          <a:endParaRPr lang="en-US" sz="1700" kern="1200"/>
        </a:p>
      </dsp:txBody>
      <dsp:txXfrm>
        <a:off x="38234" y="38234"/>
        <a:ext cx="7529629" cy="1228933"/>
      </dsp:txXfrm>
    </dsp:sp>
    <dsp:sp modelId="{5E571F05-6300-4E3C-AF4D-414BE5FB3CA3}">
      <dsp:nvSpPr>
        <dsp:cNvPr id="0" name=""/>
        <dsp:cNvSpPr/>
      </dsp:nvSpPr>
      <dsp:spPr>
        <a:xfrm>
          <a:off x="788669" y="1522968"/>
          <a:ext cx="8938260" cy="130540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b="1" i="0" kern="1200"/>
            <a:t>Enabling communication between diverse systems:</a:t>
          </a:r>
          <a:r>
            <a:rPr lang="en-GB" sz="1700" b="0" i="0" kern="1200"/>
            <a:t> Web Services allow different applications, often built on different technologies, to communicate seamlessly. </a:t>
          </a:r>
          <a:endParaRPr lang="en-US" sz="1700" kern="1200"/>
        </a:p>
      </dsp:txBody>
      <dsp:txXfrm>
        <a:off x="826903" y="1561202"/>
        <a:ext cx="7224611" cy="1228933"/>
      </dsp:txXfrm>
    </dsp:sp>
    <dsp:sp modelId="{F27C0C91-B0CD-43DD-B115-17E4F554C2A2}">
      <dsp:nvSpPr>
        <dsp:cNvPr id="0" name=""/>
        <dsp:cNvSpPr/>
      </dsp:nvSpPr>
      <dsp:spPr>
        <a:xfrm>
          <a:off x="1577339" y="3045936"/>
          <a:ext cx="8938260" cy="1305401"/>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b="1" i="0" kern="1200"/>
            <a:t>Overcoming platform and language barriers:</a:t>
          </a:r>
          <a:r>
            <a:rPr lang="en-GB" sz="1700" b="0" i="0" kern="1200"/>
            <a:t> By using standard protocols like SOAP or REST, Web Services facilitate communication between applications developed on different platforms and in different programming languages.</a:t>
          </a:r>
          <a:endParaRPr lang="en-US" sz="1700" kern="1200"/>
        </a:p>
      </dsp:txBody>
      <dsp:txXfrm>
        <a:off x="1615573" y="3084170"/>
        <a:ext cx="7224611" cy="1228933"/>
      </dsp:txXfrm>
    </dsp:sp>
    <dsp:sp modelId="{9DFF2A12-61C0-4D6A-B117-48D31B0A3E27}">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612C8C3E-8287-432F-9239-1D58F9A099DC}">
      <dsp:nvSpPr>
        <dsp:cNvPr id="0" name=""/>
        <dsp:cNvSpPr/>
      </dsp:nvSpPr>
      <dsp:spPr>
        <a:xfrm>
          <a:off x="8878419" y="2504195"/>
          <a:ext cx="848510" cy="848510"/>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74856-18F0-4796-A7CF-816A99B51537}">
      <dsp:nvSpPr>
        <dsp:cNvPr id="0" name=""/>
        <dsp:cNvSpPr/>
      </dsp:nvSpPr>
      <dsp:spPr>
        <a:xfrm>
          <a:off x="0" y="25321"/>
          <a:ext cx="10515600" cy="83845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i="0" kern="1200" dirty="0"/>
            <a:t>E-commerce Order Processing</a:t>
          </a:r>
          <a:endParaRPr lang="en-US" sz="2100" b="1" kern="1200" dirty="0"/>
        </a:p>
      </dsp:txBody>
      <dsp:txXfrm>
        <a:off x="40930" y="66251"/>
        <a:ext cx="10433740" cy="756591"/>
      </dsp:txXfrm>
    </dsp:sp>
    <dsp:sp modelId="{EEEC11E5-973C-4297-B595-6E46CCA1DCA1}">
      <dsp:nvSpPr>
        <dsp:cNvPr id="0" name=""/>
        <dsp:cNvSpPr/>
      </dsp:nvSpPr>
      <dsp:spPr>
        <a:xfrm>
          <a:off x="0" y="924252"/>
          <a:ext cx="10515600" cy="83845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a:t>Imagine an online store that wants to streamline its order fulfillment process.</a:t>
          </a:r>
          <a:endParaRPr lang="en-US" sz="2100" kern="1200"/>
        </a:p>
      </dsp:txBody>
      <dsp:txXfrm>
        <a:off x="40930" y="965182"/>
        <a:ext cx="10433740" cy="756591"/>
      </dsp:txXfrm>
    </dsp:sp>
    <dsp:sp modelId="{10F10F9B-B016-4FE8-AF41-55684033D27D}">
      <dsp:nvSpPr>
        <dsp:cNvPr id="0" name=""/>
        <dsp:cNvSpPr/>
      </dsp:nvSpPr>
      <dsp:spPr>
        <a:xfrm>
          <a:off x="0" y="1823184"/>
          <a:ext cx="10515600" cy="83845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i="0" kern="1200"/>
            <a:t>The Problem:</a:t>
          </a:r>
          <a:r>
            <a:rPr lang="en-GB" sz="2100" b="0" i="0" kern="1200"/>
            <a:t> The store's systems are a combination of older software and more recent additions:</a:t>
          </a:r>
          <a:endParaRPr lang="en-US" sz="2100" kern="1200"/>
        </a:p>
      </dsp:txBody>
      <dsp:txXfrm>
        <a:off x="40930" y="1864114"/>
        <a:ext cx="10433740" cy="756591"/>
      </dsp:txXfrm>
    </dsp:sp>
    <dsp:sp modelId="{11AD014D-C6EA-4221-8E38-5C8F62828E24}">
      <dsp:nvSpPr>
        <dsp:cNvPr id="0" name=""/>
        <dsp:cNvSpPr/>
      </dsp:nvSpPr>
      <dsp:spPr>
        <a:xfrm>
          <a:off x="0" y="2661635"/>
          <a:ext cx="10515600"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b="0" i="0" kern="1200"/>
            <a:t>Its inventory management system runs on a Java platform.</a:t>
          </a:r>
          <a:endParaRPr lang="en-US" sz="1600" kern="1200"/>
        </a:p>
        <a:p>
          <a:pPr marL="171450" lvl="1" indent="-171450" algn="l" defTabSz="711200">
            <a:lnSpc>
              <a:spcPct val="90000"/>
            </a:lnSpc>
            <a:spcBef>
              <a:spcPct val="0"/>
            </a:spcBef>
            <a:spcAft>
              <a:spcPct val="20000"/>
            </a:spcAft>
            <a:buChar char="•"/>
          </a:pPr>
          <a:r>
            <a:rPr lang="en-GB" sz="1600" b="0" i="0" kern="1200"/>
            <a:t>The shipping provider offers a .NET-based API for calculating rates and generating labels.</a:t>
          </a:r>
          <a:endParaRPr lang="en-US" sz="1600" kern="1200"/>
        </a:p>
        <a:p>
          <a:pPr marL="171450" lvl="1" indent="-171450" algn="l" defTabSz="711200">
            <a:lnSpc>
              <a:spcPct val="90000"/>
            </a:lnSpc>
            <a:spcBef>
              <a:spcPct val="0"/>
            </a:spcBef>
            <a:spcAft>
              <a:spcPct val="20000"/>
            </a:spcAft>
            <a:buChar char="•"/>
          </a:pPr>
          <a:r>
            <a:rPr lang="en-GB" sz="1600" b="0" i="0" kern="1200"/>
            <a:t>The payment processing is handled by a third-party SaaS platform with a RESTful API.</a:t>
          </a:r>
          <a:endParaRPr lang="en-US" sz="1600" kern="1200"/>
        </a:p>
      </dsp:txBody>
      <dsp:txXfrm>
        <a:off x="0" y="2661635"/>
        <a:ext cx="10515600" cy="825930"/>
      </dsp:txXfrm>
    </dsp:sp>
    <dsp:sp modelId="{F71935D6-DC15-4458-B684-9FA4675858A1}">
      <dsp:nvSpPr>
        <dsp:cNvPr id="0" name=""/>
        <dsp:cNvSpPr/>
      </dsp:nvSpPr>
      <dsp:spPr>
        <a:xfrm>
          <a:off x="0" y="3487565"/>
          <a:ext cx="10515600" cy="83845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i="0" kern="1200"/>
            <a:t>The Goal:</a:t>
          </a:r>
          <a:r>
            <a:rPr lang="en-GB" sz="2100" b="0" i="0" kern="1200"/>
            <a:t> Make all these systems communicate seamlessly for automated order processing, regardless of their underlying technologies.</a:t>
          </a:r>
          <a:endParaRPr lang="en-US" sz="2100" kern="1200"/>
        </a:p>
      </dsp:txBody>
      <dsp:txXfrm>
        <a:off x="40930" y="3528495"/>
        <a:ext cx="10433740" cy="7565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FB6AD-F669-4232-A8C8-06A8CBB68101}" type="datetimeFigureOut">
              <a:rPr lang="en-GB" smtClean="0"/>
              <a:t>09/02/2024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4AD57-5EA3-448C-9398-7A9F4061822A}" type="slidenum">
              <a:rPr lang="en-GB" smtClean="0"/>
              <a:t>‹#›</a:t>
            </a:fld>
            <a:endParaRPr lang="en-GB"/>
          </a:p>
        </p:txBody>
      </p:sp>
    </p:spTree>
    <p:extLst>
      <p:ext uri="{BB962C8B-B14F-4D97-AF65-F5344CB8AC3E}">
        <p14:creationId xmlns:p14="http://schemas.microsoft.com/office/powerpoint/2010/main" val="368174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44AD57-5EA3-448C-9398-7A9F4061822A}" type="slidenum">
              <a:rPr lang="en-GB" smtClean="0"/>
              <a:t>13</a:t>
            </a:fld>
            <a:endParaRPr lang="en-GB"/>
          </a:p>
        </p:txBody>
      </p:sp>
    </p:spTree>
    <p:extLst>
      <p:ext uri="{BB962C8B-B14F-4D97-AF65-F5344CB8AC3E}">
        <p14:creationId xmlns:p14="http://schemas.microsoft.com/office/powerpoint/2010/main" val="281086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44AD57-5EA3-448C-9398-7A9F4061822A}" type="slidenum">
              <a:rPr lang="en-GB" smtClean="0"/>
              <a:t>34</a:t>
            </a:fld>
            <a:endParaRPr lang="en-GB"/>
          </a:p>
        </p:txBody>
      </p:sp>
    </p:spTree>
    <p:extLst>
      <p:ext uri="{BB962C8B-B14F-4D97-AF65-F5344CB8AC3E}">
        <p14:creationId xmlns:p14="http://schemas.microsoft.com/office/powerpoint/2010/main" val="28625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44AD57-5EA3-448C-9398-7A9F4061822A}" type="slidenum">
              <a:rPr lang="en-GB" smtClean="0"/>
              <a:t>35</a:t>
            </a:fld>
            <a:endParaRPr lang="en-GB"/>
          </a:p>
        </p:txBody>
      </p:sp>
    </p:spTree>
    <p:extLst>
      <p:ext uri="{BB962C8B-B14F-4D97-AF65-F5344CB8AC3E}">
        <p14:creationId xmlns:p14="http://schemas.microsoft.com/office/powerpoint/2010/main" val="356963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B2AD-1B53-0890-45AF-E92316EFA4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F7E1DBB-9845-0706-FE82-86035A26D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F33B291-E8EC-D177-2138-714A95EA3CC9}"/>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5" name="Footer Placeholder 4">
            <a:extLst>
              <a:ext uri="{FF2B5EF4-FFF2-40B4-BE49-F238E27FC236}">
                <a16:creationId xmlns:a16="http://schemas.microsoft.com/office/drawing/2014/main" id="{616D11B7-5173-4F34-AAF4-2474806E22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A2CF21-7E65-AA03-929C-90EA8AC6883E}"/>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331534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6AE7-F330-E9F8-E8A8-163E727B842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766CFC9-6929-81FD-6DAB-71B546E1996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108C2D-5163-7613-82D0-6005B2CA670A}"/>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5" name="Footer Placeholder 4">
            <a:extLst>
              <a:ext uri="{FF2B5EF4-FFF2-40B4-BE49-F238E27FC236}">
                <a16:creationId xmlns:a16="http://schemas.microsoft.com/office/drawing/2014/main" id="{648642E9-DD2B-7F7C-4F1F-D5857A4682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84C75E-0220-F8AB-2D24-1813E4FFC5DE}"/>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25431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497B6-7A37-D03D-7C5D-50895E8937A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6B3C72E-DE33-E785-B884-39FF9D78E93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1C5456-1CFD-DA18-35F2-D685B7FF4F54}"/>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5" name="Footer Placeholder 4">
            <a:extLst>
              <a:ext uri="{FF2B5EF4-FFF2-40B4-BE49-F238E27FC236}">
                <a16:creationId xmlns:a16="http://schemas.microsoft.com/office/drawing/2014/main" id="{54755720-74F4-EB05-2916-9ABC6BF161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AA397F-2098-F0BD-A511-B937901A8676}"/>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2897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6523-0A9E-C87E-0B4E-7399E9D8934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5506C00-B0DC-B001-769A-C183E93491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0D95C17-4BF1-3554-0413-A6C1019F59DD}"/>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5" name="Footer Placeholder 4">
            <a:extLst>
              <a:ext uri="{FF2B5EF4-FFF2-40B4-BE49-F238E27FC236}">
                <a16:creationId xmlns:a16="http://schemas.microsoft.com/office/drawing/2014/main" id="{0F84CDB0-11CA-1477-B4C1-0697FAA2DB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C290A-A7A1-7B98-38EF-98743CDBD9A5}"/>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55303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14DF-06C7-9A40-9E1B-AEE7ABCB52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32E740B-74FB-6D61-5055-2E7D2567DC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32C6A3-7818-66BA-6DA3-27EDE177E546}"/>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5" name="Footer Placeholder 4">
            <a:extLst>
              <a:ext uri="{FF2B5EF4-FFF2-40B4-BE49-F238E27FC236}">
                <a16:creationId xmlns:a16="http://schemas.microsoft.com/office/drawing/2014/main" id="{43B026EE-0C45-07BA-91DE-E0C2ABBC54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F6100C-86FA-3288-839A-242752A8D553}"/>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243703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7FB5-B1E5-D98E-67B6-7B212D39451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D5C6514-4D2E-7759-B9C8-B0FCEE8A4D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9C732CA-8FCE-0B6A-90E0-7BA49B9068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A2E16BE-DDBC-F758-F112-EAD3C146BBAB}"/>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6" name="Footer Placeholder 5">
            <a:extLst>
              <a:ext uri="{FF2B5EF4-FFF2-40B4-BE49-F238E27FC236}">
                <a16:creationId xmlns:a16="http://schemas.microsoft.com/office/drawing/2014/main" id="{1F05A11D-1DEC-B76A-D0B3-A0CE8F3815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08AF66-D5BD-1D05-5D7F-63F07514173A}"/>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13981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93B6-298A-3ECD-15CA-30D9A95F726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E44AD92-FDDE-F242-3E5E-69234116C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CE9A5C-3D8E-AE0A-33AC-E34BA22745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F9356D5-852E-DA1D-A454-279CFD69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74BEB6-0E7E-C0A6-79DA-B59FB69C21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1673ED9-E11C-0F13-03AA-2E81A2D3AF76}"/>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8" name="Footer Placeholder 7">
            <a:extLst>
              <a:ext uri="{FF2B5EF4-FFF2-40B4-BE49-F238E27FC236}">
                <a16:creationId xmlns:a16="http://schemas.microsoft.com/office/drawing/2014/main" id="{241BBDB9-F135-3C7D-3EEC-E77FEC2117B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AE1ED0-5023-F2B3-C127-84294EA09A8F}"/>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333160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BE28-27D3-CC52-49AA-6DF0D159E2D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E4D0D1E-4F31-AFF3-838F-29CF05E3E47F}"/>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4" name="Footer Placeholder 3">
            <a:extLst>
              <a:ext uri="{FF2B5EF4-FFF2-40B4-BE49-F238E27FC236}">
                <a16:creationId xmlns:a16="http://schemas.microsoft.com/office/drawing/2014/main" id="{FCE1CEF8-71F9-6C87-5200-A324F5B0F5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4BCDF5B-7383-DEA2-37EE-3270217FCD4C}"/>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413915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42DFA-6EFE-EFBD-7A79-376A25A891FD}"/>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3" name="Footer Placeholder 2">
            <a:extLst>
              <a:ext uri="{FF2B5EF4-FFF2-40B4-BE49-F238E27FC236}">
                <a16:creationId xmlns:a16="http://schemas.microsoft.com/office/drawing/2014/main" id="{6B403220-CA97-2214-6559-2615EC3DD9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07B632-7407-D9C9-4411-D02169B55566}"/>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263680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5226-117C-3811-2B21-E327937413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4E116F6-B841-F530-991C-1FF613C42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A4AC673-AD5B-0A04-6640-191DDA531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8FF1E9-58B8-419F-D302-201D4436591A}"/>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6" name="Footer Placeholder 5">
            <a:extLst>
              <a:ext uri="{FF2B5EF4-FFF2-40B4-BE49-F238E27FC236}">
                <a16:creationId xmlns:a16="http://schemas.microsoft.com/office/drawing/2014/main" id="{2DC7184A-B472-5608-E180-7A45376779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BFCAD4-9D09-0447-6237-2C7C9518060D}"/>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402883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F36E-B6DB-4862-D13F-728C68EBD5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2A0E202-A046-617B-F7CC-A7039A389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75B53E-957A-74E7-8057-30BEA0F2A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A69F31-CB7A-7B4B-0604-D93E856D8166}"/>
              </a:ext>
            </a:extLst>
          </p:cNvPr>
          <p:cNvSpPr>
            <a:spLocks noGrp="1"/>
          </p:cNvSpPr>
          <p:nvPr>
            <p:ph type="dt" sz="half" idx="10"/>
          </p:nvPr>
        </p:nvSpPr>
        <p:spPr/>
        <p:txBody>
          <a:bodyPr/>
          <a:lstStyle/>
          <a:p>
            <a:fld id="{22337EFC-1EBA-4DCF-83B8-C29B27754B77}" type="datetimeFigureOut">
              <a:rPr lang="en-GB" smtClean="0"/>
              <a:t>09/02/2024</a:t>
            </a:fld>
            <a:endParaRPr lang="en-GB"/>
          </a:p>
        </p:txBody>
      </p:sp>
      <p:sp>
        <p:nvSpPr>
          <p:cNvPr id="6" name="Footer Placeholder 5">
            <a:extLst>
              <a:ext uri="{FF2B5EF4-FFF2-40B4-BE49-F238E27FC236}">
                <a16:creationId xmlns:a16="http://schemas.microsoft.com/office/drawing/2014/main" id="{BF0014CA-DD70-BF15-A02B-9C1C3147B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F9B304-DDE5-312E-192F-37C6ABF18980}"/>
              </a:ext>
            </a:extLst>
          </p:cNvPr>
          <p:cNvSpPr>
            <a:spLocks noGrp="1"/>
          </p:cNvSpPr>
          <p:nvPr>
            <p:ph type="sldNum" sz="quarter" idx="12"/>
          </p:nvPr>
        </p:nvSpPr>
        <p:spPr/>
        <p:txBody>
          <a:bodyPr/>
          <a:lstStyle/>
          <a:p>
            <a:fld id="{8B5F02F0-8747-4BAE-A94E-5787B79895DA}" type="slidenum">
              <a:rPr lang="en-GB" smtClean="0"/>
              <a:t>‹#›</a:t>
            </a:fld>
            <a:endParaRPr lang="en-GB"/>
          </a:p>
        </p:txBody>
      </p:sp>
    </p:spTree>
    <p:extLst>
      <p:ext uri="{BB962C8B-B14F-4D97-AF65-F5344CB8AC3E}">
        <p14:creationId xmlns:p14="http://schemas.microsoft.com/office/powerpoint/2010/main" val="277542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DB0B3-4293-6710-F3C9-FDBB9E010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4C9776E-121B-3EA1-A661-EB537DFF8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20B805C-68D5-8885-C327-59D1A88D4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337EFC-1EBA-4DCF-83B8-C29B27754B77}" type="datetimeFigureOut">
              <a:rPr lang="en-GB" smtClean="0"/>
              <a:t>09/02/2024</a:t>
            </a:fld>
            <a:endParaRPr lang="en-GB"/>
          </a:p>
        </p:txBody>
      </p:sp>
      <p:sp>
        <p:nvSpPr>
          <p:cNvPr id="5" name="Footer Placeholder 4">
            <a:extLst>
              <a:ext uri="{FF2B5EF4-FFF2-40B4-BE49-F238E27FC236}">
                <a16:creationId xmlns:a16="http://schemas.microsoft.com/office/drawing/2014/main" id="{83E1509A-D66C-0536-83C6-54B51112F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8D2EFE1-A81F-45D6-4B2E-3A15C4C59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5F02F0-8747-4BAE-A94E-5787B79895DA}" type="slidenum">
              <a:rPr lang="en-GB" smtClean="0"/>
              <a:t>‹#›</a:t>
            </a:fld>
            <a:endParaRPr lang="en-GB"/>
          </a:p>
        </p:txBody>
      </p:sp>
    </p:spTree>
    <p:extLst>
      <p:ext uri="{BB962C8B-B14F-4D97-AF65-F5344CB8AC3E}">
        <p14:creationId xmlns:p14="http://schemas.microsoft.com/office/powerpoint/2010/main" val="22092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8" Type="http://schemas.openxmlformats.org/officeDocument/2006/relationships/hyperlink" Target="https://codeahoy.com/learn/soap/ch7/" TargetMode="External"/><Relationship Id="rId3" Type="http://schemas.openxmlformats.org/officeDocument/2006/relationships/diagramLayout" Target="../diagrams/layout18.xml"/><Relationship Id="rId7" Type="http://schemas.openxmlformats.org/officeDocument/2006/relationships/image" Target="../media/image55.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hyperlink" Target="https://www.jobtrack.com.au/site/JT/blog/article/rest-define/" TargetMode="External"/><Relationship Id="rId7" Type="http://schemas.openxmlformats.org/officeDocument/2006/relationships/diagramColors" Target="../diagrams/colors21.xml"/><Relationship Id="rId2" Type="http://schemas.openxmlformats.org/officeDocument/2006/relationships/image" Target="../media/image65.jpg"/><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virtasant.com/blog/stateful-vs-stateless-architecture-why-stateless-won" TargetMode="External"/><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3.xml.rels><?xml version="1.0" encoding="UTF-8" standalone="yes"?>
<Relationships xmlns="http://schemas.openxmlformats.org/package/2006/relationships"><Relationship Id="rId3" Type="http://schemas.openxmlformats.org/officeDocument/2006/relationships/hyperlink" Target="https://blog.myskill.id/istilah-penting/rest-api-pengertian-fungsi-contoh-penggunaan-dan-perbedaan-dengan-restful-api/" TargetMode="External"/><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medium.com/@nadinCodeHat/rest-api-naming-conventions-and-best-practices-1c4e781eb6a5" TargetMode="External"/></Relationships>
</file>

<file path=ppt/slides/_rels/slide35.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80.png"/><Relationship Id="rId7" Type="http://schemas.openxmlformats.org/officeDocument/2006/relationships/diagramColors" Target="../diagrams/colors2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69BE-F4B7-8BD7-41AD-DA949C55DAE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7495427-2FF3-EC4B-7200-D12A5C43B3C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5565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63091B91-59C2-19F5-0EA2-217FE6E6C920}"/>
              </a:ext>
            </a:extLst>
          </p:cNvPr>
          <p:cNvPicPr>
            <a:picLocks noChangeAspect="1"/>
          </p:cNvPicPr>
          <p:nvPr/>
        </p:nvPicPr>
        <p:blipFill rotWithShape="1">
          <a:blip r:embed="rId2">
            <a:duotone>
              <a:schemeClr val="bg2">
                <a:shade val="45000"/>
                <a:satMod val="135000"/>
              </a:schemeClr>
              <a:prstClr val="white"/>
            </a:duotone>
          </a:blip>
          <a:srcRect t="17582"/>
          <a:stretch/>
        </p:blipFill>
        <p:spPr>
          <a:xfrm>
            <a:off x="20" y="10"/>
            <a:ext cx="12191980" cy="6857990"/>
          </a:xfrm>
          <a:prstGeom prst="rect">
            <a:avLst/>
          </a:prstGeom>
        </p:spPr>
      </p:pic>
      <p:sp>
        <p:nvSpPr>
          <p:cNvPr id="2" name="Title 1">
            <a:extLst>
              <a:ext uri="{FF2B5EF4-FFF2-40B4-BE49-F238E27FC236}">
                <a16:creationId xmlns:a16="http://schemas.microsoft.com/office/drawing/2014/main" id="{4A65CD5A-4C2F-7A65-DB5A-41175A9FD9CA}"/>
              </a:ext>
            </a:extLst>
          </p:cNvPr>
          <p:cNvSpPr>
            <a:spLocks noGrp="1"/>
          </p:cNvSpPr>
          <p:nvPr>
            <p:ph type="title"/>
          </p:nvPr>
        </p:nvSpPr>
        <p:spPr>
          <a:xfrm>
            <a:off x="838200" y="365125"/>
            <a:ext cx="10515600" cy="1325563"/>
          </a:xfrm>
        </p:spPr>
        <p:txBody>
          <a:bodyPr>
            <a:normAutofit/>
          </a:bodyPr>
          <a:lstStyle/>
          <a:p>
            <a:r>
              <a:rPr lang="en-GB" b="1" i="0">
                <a:effectLst/>
                <a:latin typeface="Söhne"/>
              </a:rPr>
              <a:t>Interoperability</a:t>
            </a:r>
            <a:endParaRPr lang="en-GB"/>
          </a:p>
        </p:txBody>
      </p:sp>
      <p:graphicFrame>
        <p:nvGraphicFramePr>
          <p:cNvPr id="39" name="Content Placeholder 2">
            <a:extLst>
              <a:ext uri="{FF2B5EF4-FFF2-40B4-BE49-F238E27FC236}">
                <a16:creationId xmlns:a16="http://schemas.microsoft.com/office/drawing/2014/main" id="{FE1BD6A5-8EE7-0FCE-D31D-E931076FFEB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553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8B5C-2095-DD9D-E197-F57D7B802ECF}"/>
              </a:ext>
            </a:extLst>
          </p:cNvPr>
          <p:cNvSpPr>
            <a:spLocks noGrp="1"/>
          </p:cNvSpPr>
          <p:nvPr>
            <p:ph type="title"/>
          </p:nvPr>
        </p:nvSpPr>
        <p:spPr/>
        <p:txBody>
          <a:bodyPr/>
          <a:lstStyle/>
          <a:p>
            <a:r>
              <a:rPr lang="en-GB" dirty="0"/>
              <a:t>Example - interoperability </a:t>
            </a:r>
          </a:p>
        </p:txBody>
      </p:sp>
      <p:graphicFrame>
        <p:nvGraphicFramePr>
          <p:cNvPr id="6" name="Content Placeholder 2">
            <a:extLst>
              <a:ext uri="{FF2B5EF4-FFF2-40B4-BE49-F238E27FC236}">
                <a16:creationId xmlns:a16="http://schemas.microsoft.com/office/drawing/2014/main" id="{A1C9E93F-33E5-189A-7FC6-E9694B589343}"/>
              </a:ext>
            </a:extLst>
          </p:cNvPr>
          <p:cNvGraphicFramePr>
            <a:graphicFrameLocks noGrp="1"/>
          </p:cNvGraphicFramePr>
          <p:nvPr>
            <p:ph idx="1"/>
            <p:extLst>
              <p:ext uri="{D42A27DB-BD31-4B8C-83A1-F6EECF244321}">
                <p14:modId xmlns:p14="http://schemas.microsoft.com/office/powerpoint/2010/main" val="42469074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42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D1C3-2810-EB1E-EE6C-D0EC157105C4}"/>
              </a:ext>
            </a:extLst>
          </p:cNvPr>
          <p:cNvSpPr>
            <a:spLocks noGrp="1"/>
          </p:cNvSpPr>
          <p:nvPr>
            <p:ph type="title"/>
          </p:nvPr>
        </p:nvSpPr>
        <p:spPr>
          <a:xfrm>
            <a:off x="841248" y="256032"/>
            <a:ext cx="10506456" cy="1014984"/>
          </a:xfrm>
        </p:spPr>
        <p:txBody>
          <a:bodyPr anchor="b">
            <a:normAutofit/>
          </a:bodyPr>
          <a:lstStyle/>
          <a:p>
            <a:r>
              <a:rPr lang="en-GB" b="1" i="0">
                <a:effectLst/>
                <a:latin typeface="Söhne"/>
              </a:rPr>
              <a:t>Discoverability</a:t>
            </a:r>
            <a:endParaRPr lang="en-GB"/>
          </a:p>
        </p:txBody>
      </p:sp>
      <p:graphicFrame>
        <p:nvGraphicFramePr>
          <p:cNvPr id="14" name="Content Placeholder 2">
            <a:extLst>
              <a:ext uri="{FF2B5EF4-FFF2-40B4-BE49-F238E27FC236}">
                <a16:creationId xmlns:a16="http://schemas.microsoft.com/office/drawing/2014/main" id="{0AB772CE-F7FF-0CCD-0E6B-FBF899DEC562}"/>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03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D60-7BF0-1EA3-F7D0-95749F416437}"/>
              </a:ext>
            </a:extLst>
          </p:cNvPr>
          <p:cNvSpPr>
            <a:spLocks noGrp="1"/>
          </p:cNvSpPr>
          <p:nvPr>
            <p:ph type="title"/>
          </p:nvPr>
        </p:nvSpPr>
        <p:spPr/>
        <p:txBody>
          <a:bodyPr>
            <a:normAutofit fontScale="90000"/>
          </a:bodyPr>
          <a:lstStyle/>
          <a:p>
            <a:r>
              <a:rPr lang="en-GB" dirty="0"/>
              <a:t>Let's consider a scenario where discoverability plays a crucial role in web services</a:t>
            </a:r>
          </a:p>
        </p:txBody>
      </p:sp>
      <p:graphicFrame>
        <p:nvGraphicFramePr>
          <p:cNvPr id="5" name="Content Placeholder 2">
            <a:extLst>
              <a:ext uri="{FF2B5EF4-FFF2-40B4-BE49-F238E27FC236}">
                <a16:creationId xmlns:a16="http://schemas.microsoft.com/office/drawing/2014/main" id="{7850578A-5DA3-DE97-EF38-7239907F443E}"/>
              </a:ext>
            </a:extLst>
          </p:cNvPr>
          <p:cNvGraphicFramePr>
            <a:graphicFrameLocks noGrp="1"/>
          </p:cNvGraphicFramePr>
          <p:nvPr>
            <p:ph idx="1"/>
            <p:extLst>
              <p:ext uri="{D42A27DB-BD31-4B8C-83A1-F6EECF244321}">
                <p14:modId xmlns:p14="http://schemas.microsoft.com/office/powerpoint/2010/main" val="9523261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99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8835-8563-F244-1C82-F06276C2D823}"/>
              </a:ext>
            </a:extLst>
          </p:cNvPr>
          <p:cNvSpPr>
            <a:spLocks noGrp="1"/>
          </p:cNvSpPr>
          <p:nvPr>
            <p:ph type="title"/>
          </p:nvPr>
        </p:nvSpPr>
        <p:spPr/>
        <p:txBody>
          <a:bodyPr/>
          <a:lstStyle/>
          <a:p>
            <a:r>
              <a:rPr lang="en-GB" dirty="0"/>
              <a:t>Solutions for discoverability</a:t>
            </a:r>
          </a:p>
        </p:txBody>
      </p:sp>
      <p:graphicFrame>
        <p:nvGraphicFramePr>
          <p:cNvPr id="7" name="Content Placeholder 2">
            <a:extLst>
              <a:ext uri="{FF2B5EF4-FFF2-40B4-BE49-F238E27FC236}">
                <a16:creationId xmlns:a16="http://schemas.microsoft.com/office/drawing/2014/main" id="{1C0D5120-595C-34EF-9BE4-6F28F67905D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13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1" name="Rectangle 10">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2B4967-1CD2-FBF4-BD61-AF6CF35E04CE}"/>
              </a:ext>
            </a:extLst>
          </p:cNvPr>
          <p:cNvSpPr>
            <a:spLocks noGrp="1"/>
          </p:cNvSpPr>
          <p:nvPr>
            <p:ph type="title"/>
          </p:nvPr>
        </p:nvSpPr>
        <p:spPr>
          <a:xfrm>
            <a:off x="876691" y="301843"/>
            <a:ext cx="10477109" cy="1003532"/>
          </a:xfrm>
        </p:spPr>
        <p:txBody>
          <a:bodyPr anchor="ctr">
            <a:normAutofit/>
          </a:bodyPr>
          <a:lstStyle/>
          <a:p>
            <a:r>
              <a:rPr lang="en-GB" sz="3200">
                <a:solidFill>
                  <a:srgbClr val="FFFFFF"/>
                </a:solidFill>
              </a:rPr>
              <a:t>Web service architecture</a:t>
            </a:r>
          </a:p>
        </p:txBody>
      </p:sp>
      <p:pic>
        <p:nvPicPr>
          <p:cNvPr id="4" name="object 11">
            <a:extLst>
              <a:ext uri="{FF2B5EF4-FFF2-40B4-BE49-F238E27FC236}">
                <a16:creationId xmlns:a16="http://schemas.microsoft.com/office/drawing/2014/main" id="{E2461577-5AF0-ADBB-1A9C-3E5A2651CFE5}"/>
              </a:ext>
            </a:extLst>
          </p:cNvPr>
          <p:cNvPicPr/>
          <p:nvPr/>
        </p:nvPicPr>
        <p:blipFill>
          <a:blip r:embed="rId2" cstate="print"/>
          <a:stretch>
            <a:fillRect/>
          </a:stretch>
        </p:blipFill>
        <p:spPr>
          <a:xfrm>
            <a:off x="6289966" y="2742912"/>
            <a:ext cx="5489642" cy="2480841"/>
          </a:xfrm>
          <a:prstGeom prst="rect">
            <a:avLst/>
          </a:prstGeom>
        </p:spPr>
      </p:pic>
      <p:graphicFrame>
        <p:nvGraphicFramePr>
          <p:cNvPr id="5" name="Content Placeholder 2">
            <a:extLst>
              <a:ext uri="{FF2B5EF4-FFF2-40B4-BE49-F238E27FC236}">
                <a16:creationId xmlns:a16="http://schemas.microsoft.com/office/drawing/2014/main" id="{56A3A3E4-AA33-64DD-8051-9912A8228941}"/>
              </a:ext>
            </a:extLst>
          </p:cNvPr>
          <p:cNvGraphicFramePr>
            <a:graphicFrameLocks noGrp="1"/>
          </p:cNvGraphicFramePr>
          <p:nvPr>
            <p:ph idx="1"/>
            <p:extLst>
              <p:ext uri="{D42A27DB-BD31-4B8C-83A1-F6EECF244321}">
                <p14:modId xmlns:p14="http://schemas.microsoft.com/office/powerpoint/2010/main" val="1834937637"/>
              </p:ext>
            </p:extLst>
          </p:nvPr>
        </p:nvGraphicFramePr>
        <p:xfrm>
          <a:off x="876301" y="2308124"/>
          <a:ext cx="5025735" cy="3673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456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205CC-F606-3EFE-2C66-C7EA23319D01}"/>
              </a:ext>
            </a:extLst>
          </p:cNvPr>
          <p:cNvSpPr>
            <a:spLocks noGrp="1"/>
          </p:cNvSpPr>
          <p:nvPr>
            <p:ph type="title"/>
          </p:nvPr>
        </p:nvSpPr>
        <p:spPr>
          <a:xfrm>
            <a:off x="630936" y="640080"/>
            <a:ext cx="4818888" cy="1481328"/>
          </a:xfrm>
        </p:spPr>
        <p:txBody>
          <a:bodyPr anchor="b">
            <a:normAutofit/>
          </a:bodyPr>
          <a:lstStyle/>
          <a:p>
            <a:r>
              <a:rPr lang="en-GB" sz="3400"/>
              <a:t>Web Service Architecture – Service Oriented </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2">
            <a:extLst>
              <a:ext uri="{FF2B5EF4-FFF2-40B4-BE49-F238E27FC236}">
                <a16:creationId xmlns:a16="http://schemas.microsoft.com/office/drawing/2014/main" id="{2E47583F-70AF-9AB6-4A0A-89AACB22E734}"/>
              </a:ext>
            </a:extLst>
          </p:cNvPr>
          <p:cNvPicPr/>
          <p:nvPr/>
        </p:nvPicPr>
        <p:blipFill>
          <a:blip r:embed="rId2" cstate="print"/>
          <a:stretch>
            <a:fillRect/>
          </a:stretch>
        </p:blipFill>
        <p:spPr>
          <a:xfrm>
            <a:off x="6099048" y="1154430"/>
            <a:ext cx="5458968" cy="4549140"/>
          </a:xfrm>
          <a:prstGeom prst="rect">
            <a:avLst/>
          </a:prstGeom>
        </p:spPr>
      </p:pic>
      <p:graphicFrame>
        <p:nvGraphicFramePr>
          <p:cNvPr id="5" name="Content Placeholder 2">
            <a:extLst>
              <a:ext uri="{FF2B5EF4-FFF2-40B4-BE49-F238E27FC236}">
                <a16:creationId xmlns:a16="http://schemas.microsoft.com/office/drawing/2014/main" id="{E105DCB8-2A90-9D48-B2C1-B1056446DC6E}"/>
              </a:ext>
            </a:extLst>
          </p:cNvPr>
          <p:cNvGraphicFramePr>
            <a:graphicFrameLocks noGrp="1"/>
          </p:cNvGraphicFramePr>
          <p:nvPr>
            <p:ph idx="1"/>
            <p:extLst>
              <p:ext uri="{D42A27DB-BD31-4B8C-83A1-F6EECF244321}">
                <p14:modId xmlns:p14="http://schemas.microsoft.com/office/powerpoint/2010/main" val="3339407134"/>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042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1DA1014-9F8A-366D-E127-6562353805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Web Service Stack </a:t>
            </a:r>
          </a:p>
        </p:txBody>
      </p:sp>
      <p:pic>
        <p:nvPicPr>
          <p:cNvPr id="4" name="Content Placeholder 4" descr="Graphical user interface">
            <a:extLst>
              <a:ext uri="{FF2B5EF4-FFF2-40B4-BE49-F238E27FC236}">
                <a16:creationId xmlns:a16="http://schemas.microsoft.com/office/drawing/2014/main" id="{0D5BD4C8-5BAB-3793-8027-633293DCE964}"/>
              </a:ext>
            </a:extLst>
          </p:cNvPr>
          <p:cNvPicPr>
            <a:picLocks noGrp="1" noChangeAspect="1"/>
          </p:cNvPicPr>
          <p:nvPr>
            <p:ph idx="1"/>
          </p:nvPr>
        </p:nvPicPr>
        <p:blipFill rotWithShape="1">
          <a:blip r:embed="rId2"/>
          <a:srcRect b="5607"/>
          <a:stretch/>
        </p:blipFill>
        <p:spPr>
          <a:xfrm>
            <a:off x="4502428" y="700760"/>
            <a:ext cx="7225748" cy="5456479"/>
          </a:xfrm>
          <a:prstGeom prst="rect">
            <a:avLst/>
          </a:prstGeom>
        </p:spPr>
      </p:pic>
    </p:spTree>
    <p:extLst>
      <p:ext uri="{BB962C8B-B14F-4D97-AF65-F5344CB8AC3E}">
        <p14:creationId xmlns:p14="http://schemas.microsoft.com/office/powerpoint/2010/main" val="303289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E14A1D-2873-2644-3C7F-4A1B306CE795}"/>
              </a:ext>
            </a:extLst>
          </p:cNvPr>
          <p:cNvSpPr>
            <a:spLocks noGrp="1"/>
          </p:cNvSpPr>
          <p:nvPr>
            <p:ph type="title"/>
          </p:nvPr>
        </p:nvSpPr>
        <p:spPr>
          <a:xfrm>
            <a:off x="1383564" y="348865"/>
            <a:ext cx="9718111" cy="1576446"/>
          </a:xfrm>
        </p:spPr>
        <p:txBody>
          <a:bodyPr anchor="ctr">
            <a:normAutofit/>
          </a:bodyPr>
          <a:lstStyle/>
          <a:p>
            <a:r>
              <a:rPr lang="en-GB" sz="4000" b="1" i="0">
                <a:solidFill>
                  <a:srgbClr val="FFFFFF"/>
                </a:solidFill>
                <a:effectLst/>
                <a:latin typeface="Söhne"/>
              </a:rPr>
              <a:t>SOAP-based Web Services</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D3264783-23CB-6CD3-FCFF-8422D57E735A}"/>
              </a:ext>
            </a:extLst>
          </p:cNvPr>
          <p:cNvGraphicFramePr>
            <a:graphicFrameLocks noGrp="1"/>
          </p:cNvGraphicFramePr>
          <p:nvPr>
            <p:ph idx="1"/>
            <p:extLst>
              <p:ext uri="{D42A27DB-BD31-4B8C-83A1-F6EECF244321}">
                <p14:modId xmlns:p14="http://schemas.microsoft.com/office/powerpoint/2010/main" val="221904603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5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0FA8F6-7947-8839-0C9A-CC95A257CE35}"/>
              </a:ext>
            </a:extLst>
          </p:cNvPr>
          <p:cNvPicPr>
            <a:picLocks noChangeAspect="1"/>
          </p:cNvPicPr>
          <p:nvPr/>
        </p:nvPicPr>
        <p:blipFill rotWithShape="1">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77370-16DA-E761-665F-AB574B86AAA8}"/>
              </a:ext>
            </a:extLst>
          </p:cNvPr>
          <p:cNvSpPr>
            <a:spLocks noGrp="1"/>
          </p:cNvSpPr>
          <p:nvPr>
            <p:ph type="title"/>
          </p:nvPr>
        </p:nvSpPr>
        <p:spPr>
          <a:xfrm>
            <a:off x="838200" y="365125"/>
            <a:ext cx="10515600" cy="1325563"/>
          </a:xfrm>
        </p:spPr>
        <p:txBody>
          <a:bodyPr>
            <a:normAutofit/>
          </a:bodyPr>
          <a:lstStyle/>
          <a:p>
            <a:r>
              <a:rPr lang="en-GB" b="1" i="0" dirty="0">
                <a:effectLst/>
                <a:latin typeface="Söhne"/>
              </a:rPr>
              <a:t>Protocol Specifications</a:t>
            </a:r>
            <a:br>
              <a:rPr lang="en-GB" b="1" i="0" dirty="0">
                <a:effectLst/>
                <a:latin typeface="Söhne"/>
              </a:rPr>
            </a:br>
            <a:endParaRPr lang="en-GB" dirty="0"/>
          </a:p>
        </p:txBody>
      </p:sp>
      <p:graphicFrame>
        <p:nvGraphicFramePr>
          <p:cNvPr id="5" name="Content Placeholder 2">
            <a:extLst>
              <a:ext uri="{FF2B5EF4-FFF2-40B4-BE49-F238E27FC236}">
                <a16:creationId xmlns:a16="http://schemas.microsoft.com/office/drawing/2014/main" id="{3BFEC4B7-B242-64AD-9FED-6D8F3306B2B0}"/>
              </a:ext>
            </a:extLst>
          </p:cNvPr>
          <p:cNvGraphicFramePr>
            <a:graphicFrameLocks noGrp="1"/>
          </p:cNvGraphicFramePr>
          <p:nvPr>
            <p:ph idx="1"/>
            <p:extLst>
              <p:ext uri="{D42A27DB-BD31-4B8C-83A1-F6EECF244321}">
                <p14:modId xmlns:p14="http://schemas.microsoft.com/office/powerpoint/2010/main" val="20823603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542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A blue and white background&#10;&#10;Description automatically generated">
            <a:extLst>
              <a:ext uri="{FF2B5EF4-FFF2-40B4-BE49-F238E27FC236}">
                <a16:creationId xmlns:a16="http://schemas.microsoft.com/office/drawing/2014/main" id="{70C4C83E-13B0-0E83-075E-09B38D2E42EC}"/>
              </a:ext>
            </a:extLst>
          </p:cNvPr>
          <p:cNvPicPr>
            <a:picLocks noChangeAspect="1"/>
          </p:cNvPicPr>
          <p:nvPr/>
        </p:nvPicPr>
        <p:blipFill rotWithShape="1">
          <a:blip r:embed="rId2">
            <a:duotone>
              <a:schemeClr val="bg2">
                <a:shade val="45000"/>
                <a:satMod val="135000"/>
              </a:schemeClr>
              <a:prstClr val="white"/>
            </a:duotone>
          </a:blip>
          <a:srcRect t="14773" r="9091"/>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43C25-6EB7-5068-78CC-1FF3A8CF526C}"/>
              </a:ext>
            </a:extLst>
          </p:cNvPr>
          <p:cNvSpPr>
            <a:spLocks noGrp="1"/>
          </p:cNvSpPr>
          <p:nvPr>
            <p:ph type="title"/>
          </p:nvPr>
        </p:nvSpPr>
        <p:spPr>
          <a:xfrm>
            <a:off x="838200" y="365125"/>
            <a:ext cx="10515600" cy="1325563"/>
          </a:xfrm>
        </p:spPr>
        <p:txBody>
          <a:bodyPr>
            <a:normAutofit/>
          </a:bodyPr>
          <a:lstStyle/>
          <a:p>
            <a:r>
              <a:rPr lang="en-GB" b="1" i="0">
                <a:effectLst/>
                <a:latin typeface="Söhne"/>
              </a:rPr>
              <a:t>What Are Web Services?</a:t>
            </a:r>
            <a:endParaRPr lang="en-GB"/>
          </a:p>
        </p:txBody>
      </p:sp>
      <p:graphicFrame>
        <p:nvGraphicFramePr>
          <p:cNvPr id="19" name="Content Placeholder 2">
            <a:extLst>
              <a:ext uri="{FF2B5EF4-FFF2-40B4-BE49-F238E27FC236}">
                <a16:creationId xmlns:a16="http://schemas.microsoft.com/office/drawing/2014/main" id="{3D00A1B5-04C5-D1C6-C848-74942453E7CF}"/>
              </a:ext>
            </a:extLst>
          </p:cNvPr>
          <p:cNvGraphicFramePr>
            <a:graphicFrameLocks noGrp="1"/>
          </p:cNvGraphicFramePr>
          <p:nvPr>
            <p:ph idx="1"/>
            <p:extLst>
              <p:ext uri="{D42A27DB-BD31-4B8C-83A1-F6EECF244321}">
                <p14:modId xmlns:p14="http://schemas.microsoft.com/office/powerpoint/2010/main" val="6145549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258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2793-EF41-7899-9858-F19319F0EE62}"/>
              </a:ext>
            </a:extLst>
          </p:cNvPr>
          <p:cNvSpPr>
            <a:spLocks noGrp="1"/>
          </p:cNvSpPr>
          <p:nvPr>
            <p:ph type="title"/>
          </p:nvPr>
        </p:nvSpPr>
        <p:spPr/>
        <p:txBody>
          <a:bodyPr/>
          <a:lstStyle/>
          <a:p>
            <a:r>
              <a:rPr lang="en-GB" b="1" i="0" dirty="0">
                <a:solidFill>
                  <a:srgbClr val="111111"/>
                </a:solidFill>
                <a:effectLst/>
                <a:latin typeface="-apple-system"/>
              </a:rPr>
              <a:t>XML</a:t>
            </a:r>
            <a:endParaRPr lang="en-GB" dirty="0"/>
          </a:p>
        </p:txBody>
      </p:sp>
      <p:sp>
        <p:nvSpPr>
          <p:cNvPr id="3" name="Content Placeholder 2">
            <a:extLst>
              <a:ext uri="{FF2B5EF4-FFF2-40B4-BE49-F238E27FC236}">
                <a16:creationId xmlns:a16="http://schemas.microsoft.com/office/drawing/2014/main" id="{42F1D0EB-AE92-893F-7491-5B7188A0D4D5}"/>
              </a:ext>
            </a:extLst>
          </p:cNvPr>
          <p:cNvSpPr>
            <a:spLocks noGrp="1"/>
          </p:cNvSpPr>
          <p:nvPr>
            <p:ph idx="1"/>
          </p:nvPr>
        </p:nvSpPr>
        <p:spPr/>
        <p:txBody>
          <a:bodyPr/>
          <a:lstStyle/>
          <a:p>
            <a:pPr algn="l">
              <a:buFont typeface="Arial" panose="020B0604020202020204" pitchFamily="34" charset="0"/>
              <a:buChar char="•"/>
            </a:pPr>
            <a:r>
              <a:rPr lang="en-GB" b="1" i="0" dirty="0">
                <a:solidFill>
                  <a:srgbClr val="E3E3E3"/>
                </a:solidFill>
                <a:effectLst/>
                <a:latin typeface="Google Sans"/>
              </a:rPr>
              <a:t>XML-based:</a:t>
            </a:r>
            <a:r>
              <a:rPr lang="en-GB" b="0" i="0" dirty="0">
                <a:solidFill>
                  <a:srgbClr val="E3E3E3"/>
                </a:solidFill>
                <a:effectLst/>
                <a:latin typeface="Google Sans"/>
              </a:rPr>
              <a:t> SOAP messages are structured XML documents. This makes them platform-independent and human-readable (though slightly verbose).</a:t>
            </a:r>
          </a:p>
          <a:p>
            <a:pPr algn="l">
              <a:buFont typeface="Arial" panose="020B0604020202020204" pitchFamily="34" charset="0"/>
              <a:buChar char="•"/>
            </a:pPr>
            <a:r>
              <a:rPr lang="en-GB" b="1" i="0" dirty="0">
                <a:solidFill>
                  <a:srgbClr val="E3E3E3"/>
                </a:solidFill>
                <a:effectLst/>
                <a:latin typeface="Google Sans"/>
              </a:rPr>
              <a:t>Envelope Structure:</a:t>
            </a:r>
            <a:r>
              <a:rPr lang="en-GB" b="0" i="0" dirty="0">
                <a:solidFill>
                  <a:srgbClr val="E3E3E3"/>
                </a:solidFill>
                <a:effectLst/>
                <a:latin typeface="Google Sans"/>
              </a:rPr>
              <a:t> SOAP messages have a specific structure. They always include an 'Envelope' element which contains a 'Header' (optional) and a 'Body'.</a:t>
            </a:r>
          </a:p>
          <a:p>
            <a:pPr marL="742950" lvl="1" indent="-285750" algn="l">
              <a:buFont typeface="Arial" panose="020B0604020202020204" pitchFamily="34" charset="0"/>
              <a:buChar char="•"/>
            </a:pPr>
            <a:r>
              <a:rPr lang="en-GB" b="1" i="0" dirty="0">
                <a:solidFill>
                  <a:srgbClr val="E3E3E3"/>
                </a:solidFill>
                <a:effectLst/>
                <a:latin typeface="Google Sans"/>
              </a:rPr>
              <a:t>Header:</a:t>
            </a:r>
            <a:r>
              <a:rPr lang="en-GB" b="0" i="0" dirty="0">
                <a:solidFill>
                  <a:srgbClr val="E3E3E3"/>
                </a:solidFill>
                <a:effectLst/>
                <a:latin typeface="Google Sans"/>
              </a:rPr>
              <a:t> Can carry extra information like security metadata, routing, or transaction details.</a:t>
            </a:r>
          </a:p>
          <a:p>
            <a:pPr marL="742950" lvl="1" indent="-285750" algn="l">
              <a:buFont typeface="Arial" panose="020B0604020202020204" pitchFamily="34" charset="0"/>
              <a:buChar char="•"/>
            </a:pPr>
            <a:r>
              <a:rPr lang="en-GB" b="1" i="0" dirty="0">
                <a:solidFill>
                  <a:srgbClr val="E3E3E3"/>
                </a:solidFill>
                <a:effectLst/>
                <a:latin typeface="Google Sans"/>
              </a:rPr>
              <a:t>Body:</a:t>
            </a:r>
            <a:r>
              <a:rPr lang="en-GB" b="0" i="0" dirty="0">
                <a:solidFill>
                  <a:srgbClr val="E3E3E3"/>
                </a:solidFill>
                <a:effectLst/>
                <a:latin typeface="Google Sans"/>
              </a:rPr>
              <a:t> Contains the actual message payload (e.g., information about a function call and its parameters).</a:t>
            </a:r>
          </a:p>
        </p:txBody>
      </p:sp>
      <p:sp>
        <p:nvSpPr>
          <p:cNvPr id="6" name="TextBox 5">
            <a:extLst>
              <a:ext uri="{FF2B5EF4-FFF2-40B4-BE49-F238E27FC236}">
                <a16:creationId xmlns:a16="http://schemas.microsoft.com/office/drawing/2014/main" id="{942FA889-74AE-B44C-0766-5314BE108B1D}"/>
              </a:ext>
            </a:extLst>
          </p:cNvPr>
          <p:cNvSpPr txBox="1"/>
          <p:nvPr/>
        </p:nvSpPr>
        <p:spPr>
          <a:xfrm>
            <a:off x="7185892" y="0"/>
            <a:ext cx="6031344" cy="2031325"/>
          </a:xfrm>
          <a:prstGeom prst="rect">
            <a:avLst/>
          </a:prstGeom>
          <a:noFill/>
        </p:spPr>
        <p:txBody>
          <a:bodyPr wrap="square">
            <a:spAutoFit/>
          </a:bodyPr>
          <a:lstStyle/>
          <a:p>
            <a:r>
              <a:rPr lang="en-GB" sz="1800" dirty="0">
                <a:solidFill>
                  <a:srgbClr val="FF0000"/>
                </a:solidFill>
                <a:highlight>
                  <a:srgbClr val="FFFF00"/>
                </a:highlight>
              </a:rPr>
              <a:t>&lt;?</a:t>
            </a:r>
            <a:r>
              <a:rPr lang="en-GB" sz="1800" dirty="0">
                <a:solidFill>
                  <a:srgbClr val="0000FF"/>
                </a:solidFill>
                <a:highlight>
                  <a:srgbClr val="FFFFFF"/>
                </a:highlight>
              </a:rPr>
              <a:t>xml</a:t>
            </a:r>
            <a:r>
              <a:rPr lang="en-GB" sz="1800" dirty="0">
                <a:solidFill>
                  <a:srgbClr val="000000"/>
                </a:solidFill>
                <a:highlight>
                  <a:srgbClr val="FFFFFF"/>
                </a:highlight>
              </a:rPr>
              <a:t> </a:t>
            </a:r>
            <a:r>
              <a:rPr lang="en-GB" sz="1800" dirty="0">
                <a:solidFill>
                  <a:srgbClr val="FF0000"/>
                </a:solidFill>
                <a:highlight>
                  <a:srgbClr val="FFFFFF"/>
                </a:highlight>
              </a:rPr>
              <a:t>version</a:t>
            </a:r>
            <a:r>
              <a:rPr lang="en-GB" sz="1800" dirty="0">
                <a:solidFill>
                  <a:srgbClr val="000000"/>
                </a:solidFill>
                <a:highlight>
                  <a:srgbClr val="FFFFFF"/>
                </a:highlight>
              </a:rPr>
              <a:t>=</a:t>
            </a:r>
            <a:r>
              <a:rPr lang="en-GB" sz="1800" b="1" dirty="0">
                <a:solidFill>
                  <a:srgbClr val="8000FF"/>
                </a:solidFill>
                <a:highlight>
                  <a:srgbClr val="FFFFFF"/>
                </a:highlight>
              </a:rPr>
              <a:t>"1.0"</a:t>
            </a:r>
            <a:r>
              <a:rPr lang="en-GB" sz="1800" b="0" dirty="0">
                <a:solidFill>
                  <a:srgbClr val="000000"/>
                </a:solidFill>
                <a:highlight>
                  <a:srgbClr val="FFFFFF"/>
                </a:highlight>
              </a:rPr>
              <a:t> </a:t>
            </a:r>
            <a:r>
              <a:rPr lang="en-GB" sz="1800" b="0" dirty="0">
                <a:solidFill>
                  <a:srgbClr val="FF0000"/>
                </a:solidFill>
                <a:highlight>
                  <a:srgbClr val="FFFFFF"/>
                </a:highlight>
              </a:rPr>
              <a:t>encoding</a:t>
            </a:r>
            <a:r>
              <a:rPr lang="en-GB" sz="1800" b="0" dirty="0">
                <a:solidFill>
                  <a:srgbClr val="000000"/>
                </a:solidFill>
                <a:highlight>
                  <a:srgbClr val="FFFFFF"/>
                </a:highlight>
              </a:rPr>
              <a:t>=</a:t>
            </a:r>
            <a:r>
              <a:rPr lang="en-GB" sz="1800" b="1" dirty="0">
                <a:solidFill>
                  <a:srgbClr val="8000FF"/>
                </a:solidFill>
                <a:highlight>
                  <a:srgbClr val="FFFFFF"/>
                </a:highlight>
              </a:rPr>
              <a:t>"UTF-8"</a:t>
            </a:r>
            <a:r>
              <a:rPr lang="en-GB" sz="1800" b="0" dirty="0">
                <a:solidFill>
                  <a:srgbClr val="FF0000"/>
                </a:solidFill>
                <a:highlight>
                  <a:srgbClr val="FFFF00"/>
                </a:highlight>
              </a:rPr>
              <a:t>?&gt;</a:t>
            </a:r>
            <a:endParaRPr lang="en-GB" sz="1800" b="1" dirty="0">
              <a:solidFill>
                <a:srgbClr val="000000"/>
              </a:solidFill>
              <a:highlight>
                <a:srgbClr val="FFFFFF"/>
              </a:highlight>
            </a:endParaRPr>
          </a:p>
          <a:p>
            <a:r>
              <a:rPr lang="en-GB" sz="1800" b="0" dirty="0">
                <a:solidFill>
                  <a:srgbClr val="0000FF"/>
                </a:solidFill>
                <a:highlight>
                  <a:srgbClr val="FFFFFF"/>
                </a:highlight>
              </a:rPr>
              <a:t>&lt;note&gt;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&lt;to&gt;</a:t>
            </a:r>
            <a:r>
              <a:rPr lang="en-GB" sz="1800" b="1" dirty="0">
                <a:solidFill>
                  <a:srgbClr val="000000"/>
                </a:solidFill>
                <a:highlight>
                  <a:srgbClr val="FFFFFF"/>
                </a:highlight>
              </a:rPr>
              <a:t>Tove</a:t>
            </a:r>
            <a:r>
              <a:rPr lang="en-GB" sz="1800" b="0" dirty="0">
                <a:solidFill>
                  <a:srgbClr val="0000FF"/>
                </a:solidFill>
                <a:highlight>
                  <a:srgbClr val="FFFFFF"/>
                </a:highlight>
              </a:rPr>
              <a:t>&lt;/to&gt;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&lt;from&gt;</a:t>
            </a:r>
            <a:r>
              <a:rPr lang="en-GB" sz="1800" b="1" dirty="0">
                <a:solidFill>
                  <a:srgbClr val="000000"/>
                </a:solidFill>
                <a:highlight>
                  <a:srgbClr val="FFFFFF"/>
                </a:highlight>
              </a:rPr>
              <a:t>Jani</a:t>
            </a:r>
            <a:r>
              <a:rPr lang="en-GB" sz="1800" b="0" dirty="0">
                <a:solidFill>
                  <a:srgbClr val="0000FF"/>
                </a:solidFill>
                <a:highlight>
                  <a:srgbClr val="FFFFFF"/>
                </a:highlight>
              </a:rPr>
              <a:t>&lt;/from&gt;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&lt;heading&gt;</a:t>
            </a:r>
            <a:r>
              <a:rPr lang="en-GB" sz="1800" b="1" dirty="0">
                <a:solidFill>
                  <a:srgbClr val="000000"/>
                </a:solidFill>
                <a:highlight>
                  <a:srgbClr val="FFFFFF"/>
                </a:highlight>
              </a:rPr>
              <a:t>Reminder</a:t>
            </a:r>
            <a:r>
              <a:rPr lang="en-GB" sz="1800" b="0" dirty="0">
                <a:solidFill>
                  <a:srgbClr val="0000FF"/>
                </a:solidFill>
                <a:highlight>
                  <a:srgbClr val="FFFFFF"/>
                </a:highlight>
              </a:rPr>
              <a:t>&lt;/heading&gt;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&lt;body&gt;</a:t>
            </a:r>
            <a:r>
              <a:rPr lang="en-GB" sz="1800" b="1" dirty="0">
                <a:solidFill>
                  <a:srgbClr val="000000"/>
                </a:solidFill>
                <a:highlight>
                  <a:srgbClr val="FFFFFF"/>
                </a:highlight>
              </a:rPr>
              <a:t>Don't forget me this weekend!</a:t>
            </a:r>
            <a:r>
              <a:rPr lang="en-GB" sz="1800" b="0" dirty="0">
                <a:solidFill>
                  <a:srgbClr val="0000FF"/>
                </a:solidFill>
                <a:highlight>
                  <a:srgbClr val="FFFFFF"/>
                </a:highlight>
              </a:rPr>
              <a:t>&lt;/body&gt;</a:t>
            </a:r>
            <a:endParaRPr lang="en-GB" sz="1800" b="1" dirty="0">
              <a:solidFill>
                <a:srgbClr val="000000"/>
              </a:solidFill>
              <a:highlight>
                <a:srgbClr val="FFFFFF"/>
              </a:highlight>
            </a:endParaRPr>
          </a:p>
          <a:p>
            <a:r>
              <a:rPr lang="en-GB" sz="1800" b="0" dirty="0">
                <a:solidFill>
                  <a:srgbClr val="0000FF"/>
                </a:solidFill>
                <a:highlight>
                  <a:srgbClr val="FFFFFF"/>
                </a:highlight>
              </a:rPr>
              <a:t>&lt;/note&gt;</a:t>
            </a:r>
            <a:endParaRPr lang="en-GB" dirty="0"/>
          </a:p>
        </p:txBody>
      </p:sp>
    </p:spTree>
    <p:extLst>
      <p:ext uri="{BB962C8B-B14F-4D97-AF65-F5344CB8AC3E}">
        <p14:creationId xmlns:p14="http://schemas.microsoft.com/office/powerpoint/2010/main" val="221019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6FEB-089F-444B-A8AE-BBCEF1CD94C8}"/>
              </a:ext>
            </a:extLst>
          </p:cNvPr>
          <p:cNvSpPr>
            <a:spLocks noGrp="1"/>
          </p:cNvSpPr>
          <p:nvPr>
            <p:ph type="title"/>
          </p:nvPr>
        </p:nvSpPr>
        <p:spPr/>
        <p:txBody>
          <a:bodyPr/>
          <a:lstStyle/>
          <a:p>
            <a:r>
              <a:rPr lang="en-GB" b="1" i="0" dirty="0">
                <a:effectLst/>
                <a:latin typeface="Söhne"/>
              </a:rPr>
              <a:t>XML-Based Format for Message Structure</a:t>
            </a:r>
            <a:br>
              <a:rPr lang="en-GB" b="1" i="0" dirty="0">
                <a:effectLst/>
                <a:latin typeface="Söhne"/>
              </a:rPr>
            </a:br>
            <a:endParaRPr lang="en-GB" dirty="0"/>
          </a:p>
        </p:txBody>
      </p:sp>
      <p:sp>
        <p:nvSpPr>
          <p:cNvPr id="3" name="Content Placeholder 2">
            <a:extLst>
              <a:ext uri="{FF2B5EF4-FFF2-40B4-BE49-F238E27FC236}">
                <a16:creationId xmlns:a16="http://schemas.microsoft.com/office/drawing/2014/main" id="{598C8B64-76EA-FE1F-955B-2578EEB218A5}"/>
              </a:ext>
            </a:extLst>
          </p:cNvPr>
          <p:cNvSpPr>
            <a:spLocks noGrp="1"/>
          </p:cNvSpPr>
          <p:nvPr>
            <p:ph idx="1"/>
          </p:nvPr>
        </p:nvSpPr>
        <p:spPr/>
        <p:txBody>
          <a:bodyPr/>
          <a:lstStyle/>
          <a:p>
            <a:pPr algn="l"/>
            <a:r>
              <a:rPr lang="en-GB" b="1" i="0" dirty="0">
                <a:effectLst/>
                <a:latin typeface="Söhne"/>
              </a:rPr>
              <a:t>XML (</a:t>
            </a:r>
            <a:r>
              <a:rPr lang="en-GB" b="1" i="0" dirty="0" err="1">
                <a:effectLst/>
                <a:latin typeface="Söhne"/>
              </a:rPr>
              <a:t>eXtensible</a:t>
            </a:r>
            <a:r>
              <a:rPr lang="en-GB" b="1" i="0" dirty="0">
                <a:effectLst/>
                <a:latin typeface="Söhne"/>
              </a:rPr>
              <a:t> Markup Language)</a:t>
            </a:r>
          </a:p>
          <a:p>
            <a:pPr lvl="1"/>
            <a:r>
              <a:rPr lang="en-GB" b="0" i="0" dirty="0">
                <a:solidFill>
                  <a:srgbClr val="374151"/>
                </a:solidFill>
                <a:effectLst/>
                <a:latin typeface="Söhne"/>
              </a:rPr>
              <a:t>Platform-independent and human-readable.</a:t>
            </a:r>
          </a:p>
          <a:p>
            <a:pPr lvl="1"/>
            <a:r>
              <a:rPr lang="en-GB" b="0" i="0" dirty="0">
                <a:solidFill>
                  <a:srgbClr val="374151"/>
                </a:solidFill>
                <a:effectLst/>
                <a:latin typeface="Söhne"/>
              </a:rPr>
              <a:t>Used to define the structure of SOAP messages.</a:t>
            </a:r>
          </a:p>
          <a:p>
            <a:pPr marL="0" indent="0">
              <a:buNone/>
            </a:pPr>
            <a:endParaRPr lang="en-GB" dirty="0"/>
          </a:p>
        </p:txBody>
      </p:sp>
      <p:sp>
        <p:nvSpPr>
          <p:cNvPr id="5" name="TextBox 4">
            <a:extLst>
              <a:ext uri="{FF2B5EF4-FFF2-40B4-BE49-F238E27FC236}">
                <a16:creationId xmlns:a16="http://schemas.microsoft.com/office/drawing/2014/main" id="{10A77705-0C30-5E08-38EA-19F837E9E89A}"/>
              </a:ext>
            </a:extLst>
          </p:cNvPr>
          <p:cNvSpPr txBox="1"/>
          <p:nvPr/>
        </p:nvSpPr>
        <p:spPr>
          <a:xfrm>
            <a:off x="2133601" y="3726577"/>
            <a:ext cx="9474200" cy="2585323"/>
          </a:xfrm>
          <a:prstGeom prst="rect">
            <a:avLst/>
          </a:prstGeom>
          <a:noFill/>
        </p:spPr>
        <p:txBody>
          <a:bodyPr wrap="square">
            <a:spAutoFit/>
          </a:bodyPr>
          <a:lstStyle/>
          <a:p>
            <a:r>
              <a:rPr lang="en-GB" sz="1800" dirty="0">
                <a:solidFill>
                  <a:srgbClr val="0000FF"/>
                </a:solidFill>
                <a:highlight>
                  <a:srgbClr val="FFFFFF"/>
                </a:highlight>
              </a:rPr>
              <a:t>&lt;</a:t>
            </a:r>
            <a:r>
              <a:rPr lang="en-GB" sz="1800" dirty="0" err="1">
                <a:solidFill>
                  <a:srgbClr val="0000FF"/>
                </a:solidFill>
                <a:highlight>
                  <a:srgbClr val="FFFFFF"/>
                </a:highlight>
              </a:rPr>
              <a:t>soap:Envelope</a:t>
            </a:r>
            <a:r>
              <a:rPr lang="en-GB" sz="1800" dirty="0">
                <a:solidFill>
                  <a:srgbClr val="000000"/>
                </a:solidFill>
                <a:highlight>
                  <a:srgbClr val="FFFFFF"/>
                </a:highlight>
              </a:rPr>
              <a:t> </a:t>
            </a:r>
            <a:r>
              <a:rPr lang="en-GB" sz="1800" dirty="0" err="1">
                <a:solidFill>
                  <a:srgbClr val="FF0000"/>
                </a:solidFill>
                <a:highlight>
                  <a:srgbClr val="FFFFFF"/>
                </a:highlight>
              </a:rPr>
              <a:t>xmlns:soap</a:t>
            </a:r>
            <a:r>
              <a:rPr lang="en-GB" sz="1800" dirty="0">
                <a:solidFill>
                  <a:srgbClr val="000000"/>
                </a:solidFill>
                <a:highlight>
                  <a:srgbClr val="FFFFFF"/>
                </a:highlight>
              </a:rPr>
              <a:t>=</a:t>
            </a:r>
            <a:r>
              <a:rPr lang="en-GB" sz="1800" b="1" dirty="0">
                <a:solidFill>
                  <a:srgbClr val="8000FF"/>
                </a:solidFill>
                <a:highlight>
                  <a:srgbClr val="FFFFFF"/>
                </a:highlight>
              </a:rPr>
              <a:t>"http://www.w3.org/2003/05/soap-envelope"</a:t>
            </a:r>
            <a:r>
              <a:rPr lang="en-GB" sz="1800" b="0" dirty="0">
                <a:solidFill>
                  <a:srgbClr val="000000"/>
                </a:solidFill>
                <a:highlight>
                  <a:srgbClr val="FFFFFF"/>
                </a:highlight>
              </a:rPr>
              <a:t> </a:t>
            </a:r>
            <a:r>
              <a:rPr lang="en-GB" sz="1800" b="0" dirty="0" err="1">
                <a:solidFill>
                  <a:srgbClr val="FF0000"/>
                </a:solidFill>
                <a:highlight>
                  <a:srgbClr val="FFFFFF"/>
                </a:highlight>
              </a:rPr>
              <a:t>xmlns:m</a:t>
            </a:r>
            <a:r>
              <a:rPr lang="en-GB" sz="1800" b="0" dirty="0">
                <a:solidFill>
                  <a:srgbClr val="000000"/>
                </a:solidFill>
                <a:highlight>
                  <a:srgbClr val="FFFFFF"/>
                </a:highlight>
              </a:rPr>
              <a:t>=</a:t>
            </a:r>
            <a:r>
              <a:rPr lang="en-GB" sz="1800" b="1" dirty="0">
                <a:solidFill>
                  <a:srgbClr val="8000FF"/>
                </a:solidFill>
                <a:highlight>
                  <a:srgbClr val="FFFFFF"/>
                </a:highlight>
              </a:rPr>
              <a:t>"http://www.example.org"</a:t>
            </a:r>
            <a:r>
              <a:rPr lang="en-GB" sz="1800" b="0" dirty="0">
                <a:solidFill>
                  <a:srgbClr val="0000FF"/>
                </a:solidFill>
                <a:highlight>
                  <a:srgbClr val="FFFFFF"/>
                </a:highlight>
              </a:rPr>
              <a:t>&gt;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a:t>
            </a:r>
            <a:r>
              <a:rPr lang="en-GB" sz="1800" b="0" dirty="0" err="1">
                <a:solidFill>
                  <a:srgbClr val="0000FF"/>
                </a:solidFill>
                <a:highlight>
                  <a:srgbClr val="FFFFFF"/>
                </a:highlight>
              </a:rPr>
              <a:t>soap:Header</a:t>
            </a:r>
            <a:r>
              <a:rPr lang="en-GB" sz="1800" b="0" dirty="0">
                <a:solidFill>
                  <a:srgbClr val="0000FF"/>
                </a:solidFill>
                <a:highlight>
                  <a:srgbClr val="FFFFFF"/>
                </a:highlight>
              </a:rPr>
              <a:t>&gt;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8000"/>
                </a:solidFill>
                <a:highlight>
                  <a:srgbClr val="FFFFFF"/>
                </a:highlight>
              </a:rPr>
              <a:t>&lt;!-- Header content here --&gt;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a:t>
            </a:r>
            <a:r>
              <a:rPr lang="en-GB" sz="1800" b="0" dirty="0" err="1">
                <a:solidFill>
                  <a:srgbClr val="0000FF"/>
                </a:solidFill>
                <a:highlight>
                  <a:srgbClr val="FFFFFF"/>
                </a:highlight>
              </a:rPr>
              <a:t>soap:Header</a:t>
            </a:r>
            <a:r>
              <a:rPr lang="en-GB" sz="1800" b="0" dirty="0">
                <a:solidFill>
                  <a:srgbClr val="0000FF"/>
                </a:solidFill>
                <a:highlight>
                  <a:srgbClr val="FFFFFF"/>
                </a:highlight>
              </a:rPr>
              <a:t>&gt;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a:t>
            </a:r>
            <a:r>
              <a:rPr lang="en-GB" sz="1800" b="0" dirty="0" err="1">
                <a:solidFill>
                  <a:srgbClr val="0000FF"/>
                </a:solidFill>
                <a:highlight>
                  <a:srgbClr val="FFFFFF"/>
                </a:highlight>
              </a:rPr>
              <a:t>soap:Body</a:t>
            </a:r>
            <a:r>
              <a:rPr lang="en-GB" sz="1800" b="0" dirty="0">
                <a:solidFill>
                  <a:srgbClr val="0000FF"/>
                </a:solidFill>
                <a:highlight>
                  <a:srgbClr val="FFFFFF"/>
                </a:highlight>
              </a:rPr>
              <a:t>&gt;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8000"/>
                </a:solidFill>
                <a:highlight>
                  <a:srgbClr val="FFFFFF"/>
                </a:highlight>
              </a:rPr>
              <a:t>&lt;!-- Body content here --&gt;</a:t>
            </a:r>
            <a:endParaRPr lang="en-GB" sz="1800" b="1" dirty="0">
              <a:solidFill>
                <a:srgbClr val="000000"/>
              </a:solidFill>
              <a:highlight>
                <a:srgbClr val="FFFFFF"/>
              </a:highlight>
            </a:endParaRPr>
          </a:p>
          <a:p>
            <a:r>
              <a:rPr lang="en-GB" sz="1800" b="1" dirty="0">
                <a:solidFill>
                  <a:srgbClr val="000000"/>
                </a:solidFill>
                <a:highlight>
                  <a:srgbClr val="FFFFFF"/>
                </a:highlight>
              </a:rPr>
              <a:t>   </a:t>
            </a:r>
            <a:r>
              <a:rPr lang="en-GB" sz="1800" b="0" dirty="0">
                <a:solidFill>
                  <a:srgbClr val="0000FF"/>
                </a:solidFill>
                <a:highlight>
                  <a:srgbClr val="FFFFFF"/>
                </a:highlight>
              </a:rPr>
              <a:t>&lt;/</a:t>
            </a:r>
            <a:r>
              <a:rPr lang="en-GB" sz="1800" b="0" dirty="0" err="1">
                <a:solidFill>
                  <a:srgbClr val="0000FF"/>
                </a:solidFill>
                <a:highlight>
                  <a:srgbClr val="FFFFFF"/>
                </a:highlight>
              </a:rPr>
              <a:t>soap:Body</a:t>
            </a:r>
            <a:r>
              <a:rPr lang="en-GB" sz="1800" b="0" dirty="0">
                <a:solidFill>
                  <a:srgbClr val="0000FF"/>
                </a:solidFill>
                <a:highlight>
                  <a:srgbClr val="FFFFFF"/>
                </a:highlight>
              </a:rPr>
              <a:t>&gt;</a:t>
            </a:r>
            <a:endParaRPr lang="en-GB" sz="1800" b="1" dirty="0">
              <a:solidFill>
                <a:srgbClr val="000000"/>
              </a:solidFill>
              <a:highlight>
                <a:srgbClr val="FFFFFF"/>
              </a:highlight>
            </a:endParaRPr>
          </a:p>
          <a:p>
            <a:r>
              <a:rPr lang="en-GB" sz="1800" b="0" dirty="0">
                <a:solidFill>
                  <a:srgbClr val="0000FF"/>
                </a:solidFill>
                <a:highlight>
                  <a:srgbClr val="FFFFFF"/>
                </a:highlight>
              </a:rPr>
              <a:t>&lt;/</a:t>
            </a:r>
            <a:r>
              <a:rPr lang="en-GB" sz="1800" b="0" dirty="0" err="1">
                <a:solidFill>
                  <a:srgbClr val="0000FF"/>
                </a:solidFill>
                <a:highlight>
                  <a:srgbClr val="FFFFFF"/>
                </a:highlight>
              </a:rPr>
              <a:t>soap:Envelope</a:t>
            </a:r>
            <a:r>
              <a:rPr lang="en-GB" sz="1800" b="0" dirty="0">
                <a:solidFill>
                  <a:srgbClr val="0000FF"/>
                </a:solidFill>
                <a:highlight>
                  <a:srgbClr val="FFFFFF"/>
                </a:highlight>
              </a:rPr>
              <a:t>&gt;</a:t>
            </a:r>
            <a:endParaRPr lang="en-GB" sz="1800" b="1" dirty="0">
              <a:solidFill>
                <a:srgbClr val="000000"/>
              </a:solidFill>
              <a:highlight>
                <a:srgbClr val="FFFFFF"/>
              </a:highlight>
            </a:endParaRPr>
          </a:p>
        </p:txBody>
      </p:sp>
    </p:spTree>
    <p:extLst>
      <p:ext uri="{BB962C8B-B14F-4D97-AF65-F5344CB8AC3E}">
        <p14:creationId xmlns:p14="http://schemas.microsoft.com/office/powerpoint/2010/main" val="4286912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C0CD-FA9C-07AB-F325-026BC4E7B30A}"/>
              </a:ext>
            </a:extLst>
          </p:cNvPr>
          <p:cNvSpPr>
            <a:spLocks noGrp="1"/>
          </p:cNvSpPr>
          <p:nvPr>
            <p:ph type="title"/>
          </p:nvPr>
        </p:nvSpPr>
        <p:spPr/>
        <p:txBody>
          <a:bodyPr/>
          <a:lstStyle/>
          <a:p>
            <a:r>
              <a:rPr lang="en-GB" b="1" dirty="0"/>
              <a:t>SOAP</a:t>
            </a:r>
          </a:p>
        </p:txBody>
      </p:sp>
      <p:graphicFrame>
        <p:nvGraphicFramePr>
          <p:cNvPr id="6" name="Content Placeholder 2">
            <a:extLst>
              <a:ext uri="{FF2B5EF4-FFF2-40B4-BE49-F238E27FC236}">
                <a16:creationId xmlns:a16="http://schemas.microsoft.com/office/drawing/2014/main" id="{6CC58A43-81AE-6BD8-75F9-AE28C7281F83}"/>
              </a:ext>
            </a:extLst>
          </p:cNvPr>
          <p:cNvGraphicFramePr>
            <a:graphicFrameLocks noGrp="1"/>
          </p:cNvGraphicFramePr>
          <p:nvPr>
            <p:ph idx="1"/>
            <p:extLst>
              <p:ext uri="{D42A27DB-BD31-4B8C-83A1-F6EECF244321}">
                <p14:modId xmlns:p14="http://schemas.microsoft.com/office/powerpoint/2010/main" val="17432845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46001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5311-F0D4-E46A-D561-76BF60788876}"/>
              </a:ext>
            </a:extLst>
          </p:cNvPr>
          <p:cNvSpPr>
            <a:spLocks noGrp="1"/>
          </p:cNvSpPr>
          <p:nvPr>
            <p:ph type="title"/>
          </p:nvPr>
        </p:nvSpPr>
        <p:spPr/>
        <p:txBody>
          <a:bodyPr/>
          <a:lstStyle/>
          <a:p>
            <a:r>
              <a:rPr lang="en-GB" dirty="0"/>
              <a:t>WSDL</a:t>
            </a:r>
          </a:p>
        </p:txBody>
      </p:sp>
      <p:graphicFrame>
        <p:nvGraphicFramePr>
          <p:cNvPr id="9" name="Content Placeholder 6">
            <a:extLst>
              <a:ext uri="{FF2B5EF4-FFF2-40B4-BE49-F238E27FC236}">
                <a16:creationId xmlns:a16="http://schemas.microsoft.com/office/drawing/2014/main" id="{8FDF2C4C-611C-077A-8916-1CDD5B23E892}"/>
              </a:ext>
            </a:extLst>
          </p:cNvPr>
          <p:cNvGraphicFramePr>
            <a:graphicFrameLocks noGrp="1"/>
          </p:cNvGraphicFramePr>
          <p:nvPr>
            <p:ph idx="1"/>
            <p:extLst>
              <p:ext uri="{D42A27DB-BD31-4B8C-83A1-F6EECF244321}">
                <p14:modId xmlns:p14="http://schemas.microsoft.com/office/powerpoint/2010/main" val="1625712"/>
              </p:ext>
            </p:extLst>
          </p:nvPr>
        </p:nvGraphicFramePr>
        <p:xfrm>
          <a:off x="838200" y="293587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iagram of a service description&#10;&#10;Description automatically generated">
            <a:extLst>
              <a:ext uri="{FF2B5EF4-FFF2-40B4-BE49-F238E27FC236}">
                <a16:creationId xmlns:a16="http://schemas.microsoft.com/office/drawing/2014/main" id="{9E6547D1-B46A-24A1-2CAB-87A65751CC0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279502" y="85207"/>
            <a:ext cx="5462989" cy="3381367"/>
          </a:xfrm>
          <a:prstGeom prst="rect">
            <a:avLst/>
          </a:prstGeom>
        </p:spPr>
      </p:pic>
    </p:spTree>
    <p:extLst>
      <p:ext uri="{BB962C8B-B14F-4D97-AF65-F5344CB8AC3E}">
        <p14:creationId xmlns:p14="http://schemas.microsoft.com/office/powerpoint/2010/main" val="1049040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3BA3-1183-05DF-2B96-A9E63B6228C1}"/>
              </a:ext>
            </a:extLst>
          </p:cNvPr>
          <p:cNvSpPr>
            <a:spLocks noGrp="1"/>
          </p:cNvSpPr>
          <p:nvPr>
            <p:ph type="title"/>
          </p:nvPr>
        </p:nvSpPr>
        <p:spPr/>
        <p:txBody>
          <a:bodyPr/>
          <a:lstStyle/>
          <a:p>
            <a:r>
              <a:rPr lang="en-GB" dirty="0"/>
              <a:t>WSDL</a:t>
            </a:r>
          </a:p>
        </p:txBody>
      </p:sp>
      <p:graphicFrame>
        <p:nvGraphicFramePr>
          <p:cNvPr id="5" name="Content Placeholder 2">
            <a:extLst>
              <a:ext uri="{FF2B5EF4-FFF2-40B4-BE49-F238E27FC236}">
                <a16:creationId xmlns:a16="http://schemas.microsoft.com/office/drawing/2014/main" id="{99AA384B-BE4C-CEE0-9D75-3CBE526A389A}"/>
              </a:ext>
            </a:extLst>
          </p:cNvPr>
          <p:cNvGraphicFramePr>
            <a:graphicFrameLocks noGrp="1"/>
          </p:cNvGraphicFramePr>
          <p:nvPr>
            <p:ph idx="1"/>
            <p:extLst>
              <p:ext uri="{D42A27DB-BD31-4B8C-83A1-F6EECF244321}">
                <p14:modId xmlns:p14="http://schemas.microsoft.com/office/powerpoint/2010/main" val="3985880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95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5">
                                            <p:graphicEl>
                                              <a:dgm id="{00CE79C4-4988-4AC0-BB3A-A4720086B33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749"/>
                                          </p:stCondLst>
                                        </p:cTn>
                                        <p:tgtEl>
                                          <p:spTgt spid="5">
                                            <p:graphicEl>
                                              <a:dgm id="{68770A3C-F86D-4665-B1E6-8B1A7D52DB23}"/>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749"/>
                                          </p:stCondLst>
                                        </p:cTn>
                                        <p:tgtEl>
                                          <p:spTgt spid="5">
                                            <p:graphicEl>
                                              <a:dgm id="{4AA32950-E82D-4674-AD22-EFE866A50E5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9"/>
                                          </p:stCondLst>
                                        </p:cTn>
                                        <p:tgtEl>
                                          <p:spTgt spid="5">
                                            <p:graphicEl>
                                              <a:dgm id="{0D0485BE-4563-4DB4-8C8B-C608AE3AD7F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749"/>
                                          </p:stCondLst>
                                        </p:cTn>
                                        <p:tgtEl>
                                          <p:spTgt spid="5">
                                            <p:graphicEl>
                                              <a:dgm id="{84DF44AD-E45F-4C76-8D32-7DE983A5B57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749"/>
                                          </p:stCondLst>
                                        </p:cTn>
                                        <p:tgtEl>
                                          <p:spTgt spid="5">
                                            <p:graphicEl>
                                              <a:dgm id="{96B7161D-1E98-469F-9CCA-D13C285FE9F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9"/>
                                          </p:stCondLst>
                                        </p:cTn>
                                        <p:tgtEl>
                                          <p:spTgt spid="5">
                                            <p:graphicEl>
                                              <a:dgm id="{F2F1FD68-BF90-4422-96DE-30D47E9ACAC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749"/>
                                          </p:stCondLst>
                                        </p:cTn>
                                        <p:tgtEl>
                                          <p:spTgt spid="5">
                                            <p:graphicEl>
                                              <a:dgm id="{89C98B05-0E88-457D-84D0-44D3549B109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749"/>
                                          </p:stCondLst>
                                        </p:cTn>
                                        <p:tgtEl>
                                          <p:spTgt spid="5">
                                            <p:graphicEl>
                                              <a:dgm id="{2241FB51-0C05-441D-AED1-69AD5543AF7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749"/>
                                          </p:stCondLst>
                                        </p:cTn>
                                        <p:tgtEl>
                                          <p:spTgt spid="5">
                                            <p:graphicEl>
                                              <a:dgm id="{E10AC9F4-7CF6-4531-8273-A4E93BCA6D6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749"/>
                                          </p:stCondLst>
                                        </p:cTn>
                                        <p:tgtEl>
                                          <p:spTgt spid="5">
                                            <p:graphicEl>
                                              <a:dgm id="{5EC0B824-982A-498F-BB34-D4280D23C967}"/>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749"/>
                                          </p:stCondLst>
                                        </p:cTn>
                                        <p:tgtEl>
                                          <p:spTgt spid="5">
                                            <p:graphicEl>
                                              <a:dgm id="{21772CF2-9C31-4A0A-AC64-D6CD9C4022C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E5A74A49-A605-BB02-2AA8-FC12DE92B5AC}"/>
              </a:ext>
            </a:extLst>
          </p:cNvPr>
          <p:cNvPicPr>
            <a:picLocks noGrp="1" noChangeAspect="1"/>
          </p:cNvPicPr>
          <p:nvPr>
            <p:ph idx="1"/>
          </p:nvPr>
        </p:nvPicPr>
        <p:blipFill rotWithShape="1">
          <a:blip r:embed="rId2"/>
          <a:srcRect t="19370"/>
          <a:stretch/>
        </p:blipFill>
        <p:spPr>
          <a:xfrm>
            <a:off x="20" y="1282"/>
            <a:ext cx="12191980" cy="6856718"/>
          </a:xfrm>
          <a:prstGeom prst="rect">
            <a:avLst/>
          </a:prstGeom>
        </p:spPr>
      </p:pic>
    </p:spTree>
    <p:extLst>
      <p:ext uri="{BB962C8B-B14F-4D97-AF65-F5344CB8AC3E}">
        <p14:creationId xmlns:p14="http://schemas.microsoft.com/office/powerpoint/2010/main" val="218912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2FEC9-1278-B5FD-20F4-FB3B31C3CEB4}"/>
              </a:ext>
            </a:extLst>
          </p:cNvPr>
          <p:cNvSpPr>
            <a:spLocks noGrp="1"/>
          </p:cNvSpPr>
          <p:nvPr>
            <p:ph type="title"/>
          </p:nvPr>
        </p:nvSpPr>
        <p:spPr>
          <a:xfrm>
            <a:off x="841248" y="256032"/>
            <a:ext cx="10506456" cy="1014984"/>
          </a:xfrm>
        </p:spPr>
        <p:txBody>
          <a:bodyPr anchor="b">
            <a:normAutofit/>
          </a:bodyPr>
          <a:lstStyle/>
          <a:p>
            <a:r>
              <a:rPr lang="en-GB" b="1" i="0" dirty="0">
                <a:effectLst/>
                <a:latin typeface="Söhne"/>
              </a:rPr>
              <a:t>RESTful Web Services</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24E8D1E-4174-8F91-3C1D-55855E13F1A5}"/>
              </a:ext>
            </a:extLst>
          </p:cNvPr>
          <p:cNvGraphicFramePr>
            <a:graphicFrameLocks noGrp="1"/>
          </p:cNvGraphicFramePr>
          <p:nvPr>
            <p:ph idx="1"/>
            <p:extLst>
              <p:ext uri="{D42A27DB-BD31-4B8C-83A1-F6EECF244321}">
                <p14:modId xmlns:p14="http://schemas.microsoft.com/office/powerpoint/2010/main" val="381028762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12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7BEF35-1E6D-80D8-F3E5-8AF01E5000B2}"/>
              </a:ext>
            </a:extLst>
          </p:cNvPr>
          <p:cNvSpPr>
            <a:spLocks noGrp="1"/>
          </p:cNvSpPr>
          <p:nvPr>
            <p:ph type="title"/>
          </p:nvPr>
        </p:nvSpPr>
        <p:spPr>
          <a:xfrm>
            <a:off x="838200" y="1336390"/>
            <a:ext cx="6155988" cy="1182927"/>
          </a:xfrm>
        </p:spPr>
        <p:txBody>
          <a:bodyPr anchor="b">
            <a:normAutofit/>
          </a:bodyPr>
          <a:lstStyle/>
          <a:p>
            <a:r>
              <a:rPr lang="en-GB" sz="3500" b="1" i="0">
                <a:effectLst/>
                <a:latin typeface="-apple-system"/>
              </a:rPr>
              <a:t>Introduction to RESTful Services</a:t>
            </a:r>
            <a:br>
              <a:rPr lang="en-GB" sz="3500" b="1" i="0">
                <a:effectLst/>
                <a:latin typeface="-apple-system"/>
              </a:rPr>
            </a:br>
            <a:endParaRPr lang="en-GB" sz="3500"/>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6" name="Picture 5" descr="Diagram of a computer network diagram&#10;&#10;Description automatically generated">
            <a:extLst>
              <a:ext uri="{FF2B5EF4-FFF2-40B4-BE49-F238E27FC236}">
                <a16:creationId xmlns:a16="http://schemas.microsoft.com/office/drawing/2014/main" id="{794C9F2B-BD2E-264B-122D-529BC20C4F0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2653" y="2233709"/>
            <a:ext cx="3548404" cy="3042756"/>
          </a:xfrm>
          <a:prstGeom prst="rect">
            <a:avLst/>
          </a:prstGeom>
        </p:spPr>
      </p:pic>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7FDC1C49-E4AC-B3C0-0DB6-BCA52EE75647}"/>
              </a:ext>
            </a:extLst>
          </p:cNvPr>
          <p:cNvGraphicFramePr>
            <a:graphicFrameLocks noGrp="1"/>
          </p:cNvGraphicFramePr>
          <p:nvPr>
            <p:ph idx="1"/>
            <p:extLst>
              <p:ext uri="{D42A27DB-BD31-4B8C-83A1-F6EECF244321}">
                <p14:modId xmlns:p14="http://schemas.microsoft.com/office/powerpoint/2010/main" val="3858286689"/>
              </p:ext>
            </p:extLst>
          </p:nvPr>
        </p:nvGraphicFramePr>
        <p:xfrm>
          <a:off x="803776" y="2829330"/>
          <a:ext cx="6190412" cy="33444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3130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F545AB4-1C28-B272-ED73-621F2CEB34B5}"/>
              </a:ext>
            </a:extLst>
          </p:cNvPr>
          <p:cNvPicPr>
            <a:picLocks noChangeAspect="1"/>
          </p:cNvPicPr>
          <p:nvPr/>
        </p:nvPicPr>
        <p:blipFill rotWithShape="1">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AB9F5-5A2A-90D2-4166-F03A62F19FC7}"/>
              </a:ext>
            </a:extLst>
          </p:cNvPr>
          <p:cNvSpPr>
            <a:spLocks noGrp="1"/>
          </p:cNvSpPr>
          <p:nvPr>
            <p:ph type="title"/>
          </p:nvPr>
        </p:nvSpPr>
        <p:spPr>
          <a:xfrm>
            <a:off x="838200" y="365125"/>
            <a:ext cx="10515600" cy="1325563"/>
          </a:xfrm>
        </p:spPr>
        <p:txBody>
          <a:bodyPr>
            <a:normAutofit/>
          </a:bodyPr>
          <a:lstStyle/>
          <a:p>
            <a:r>
              <a:rPr lang="en-GB" sz="3100" b="1" i="0">
                <a:effectLst/>
                <a:latin typeface="-apple-system"/>
              </a:rPr>
              <a:t>Purpose of RESTful Services in Modern Web Development</a:t>
            </a:r>
            <a:br>
              <a:rPr lang="en-GB" sz="3100" b="1" i="0">
                <a:effectLst/>
                <a:latin typeface="-apple-system"/>
              </a:rPr>
            </a:br>
            <a:endParaRPr lang="en-GB" sz="3100"/>
          </a:p>
        </p:txBody>
      </p:sp>
      <p:graphicFrame>
        <p:nvGraphicFramePr>
          <p:cNvPr id="5" name="Content Placeholder 2">
            <a:extLst>
              <a:ext uri="{FF2B5EF4-FFF2-40B4-BE49-F238E27FC236}">
                <a16:creationId xmlns:a16="http://schemas.microsoft.com/office/drawing/2014/main" id="{1B89F97D-45C8-032B-7D2D-3E9919277D85}"/>
              </a:ext>
            </a:extLst>
          </p:cNvPr>
          <p:cNvGraphicFramePr>
            <a:graphicFrameLocks noGrp="1"/>
          </p:cNvGraphicFramePr>
          <p:nvPr>
            <p:ph idx="1"/>
            <p:extLst>
              <p:ext uri="{D42A27DB-BD31-4B8C-83A1-F6EECF244321}">
                <p14:modId xmlns:p14="http://schemas.microsoft.com/office/powerpoint/2010/main" val="12434457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411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0326E7F-57BB-4391-A2C3-69E2F9EA08CB}"/>
              </a:ext>
            </a:extLst>
          </p:cNvPr>
          <p:cNvSpPr>
            <a:spLocks noGrp="1"/>
          </p:cNvSpPr>
          <p:nvPr>
            <p:ph type="title"/>
          </p:nvPr>
        </p:nvSpPr>
        <p:spPr>
          <a:xfrm>
            <a:off x="1256522" y="591829"/>
            <a:ext cx="3939688" cy="5583126"/>
          </a:xfrm>
        </p:spPr>
        <p:txBody>
          <a:bodyPr>
            <a:normAutofit/>
          </a:bodyPr>
          <a:lstStyle/>
          <a:p>
            <a:r>
              <a:rPr lang="en-GB" b="1" i="0" dirty="0">
                <a:effectLst/>
                <a:latin typeface="-apple-system"/>
              </a:rPr>
              <a:t>Principles of REST - Stateless Communication</a:t>
            </a:r>
            <a:endParaRPr lang="en-GB" dirty="0"/>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7" name="Content Placeholder 2">
            <a:extLst>
              <a:ext uri="{FF2B5EF4-FFF2-40B4-BE49-F238E27FC236}">
                <a16:creationId xmlns:a16="http://schemas.microsoft.com/office/drawing/2014/main" id="{1273D4DA-17DD-526D-4C18-A99A450DF461}"/>
              </a:ext>
            </a:extLst>
          </p:cNvPr>
          <p:cNvGraphicFramePr>
            <a:graphicFrameLocks noGrp="1"/>
          </p:cNvGraphicFramePr>
          <p:nvPr>
            <p:ph idx="1"/>
            <p:extLst>
              <p:ext uri="{D42A27DB-BD31-4B8C-83A1-F6EECF244321}">
                <p14:modId xmlns:p14="http://schemas.microsoft.com/office/powerpoint/2010/main" val="1612555419"/>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61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C1DC8-2A56-788A-57B3-E763E9A064D1}"/>
              </a:ext>
            </a:extLst>
          </p:cNvPr>
          <p:cNvSpPr>
            <a:spLocks noGrp="1"/>
          </p:cNvSpPr>
          <p:nvPr>
            <p:ph type="title"/>
          </p:nvPr>
        </p:nvSpPr>
        <p:spPr>
          <a:xfrm>
            <a:off x="572493" y="238539"/>
            <a:ext cx="11018520" cy="1434415"/>
          </a:xfrm>
        </p:spPr>
        <p:txBody>
          <a:bodyPr anchor="b">
            <a:normAutofit/>
          </a:bodyPr>
          <a:lstStyle/>
          <a:p>
            <a:r>
              <a:rPr lang="en-GB" sz="5400"/>
              <a:t>What are web services?</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F4E25208-B2B1-DECE-3A39-E14B78328EC9}"/>
              </a:ext>
            </a:extLst>
          </p:cNvPr>
          <p:cNvPicPr>
            <a:picLocks noChangeAspect="1"/>
          </p:cNvPicPr>
          <p:nvPr/>
        </p:nvPicPr>
        <p:blipFill rotWithShape="1">
          <a:blip r:embed="rId2"/>
          <a:srcRect l="374" r="2" b="2"/>
          <a:stretch/>
        </p:blipFill>
        <p:spPr>
          <a:xfrm>
            <a:off x="7675658" y="2093976"/>
            <a:ext cx="3941064" cy="4096512"/>
          </a:xfrm>
          <a:prstGeom prst="rect">
            <a:avLst/>
          </a:prstGeom>
        </p:spPr>
      </p:pic>
      <p:graphicFrame>
        <p:nvGraphicFramePr>
          <p:cNvPr id="11" name="Content Placeholder 2">
            <a:extLst>
              <a:ext uri="{FF2B5EF4-FFF2-40B4-BE49-F238E27FC236}">
                <a16:creationId xmlns:a16="http://schemas.microsoft.com/office/drawing/2014/main" id="{63DCCB57-B2FE-4F10-AD91-5799E05BBA17}"/>
              </a:ext>
            </a:extLst>
          </p:cNvPr>
          <p:cNvGraphicFramePr>
            <a:graphicFrameLocks noGrp="1"/>
          </p:cNvGraphicFramePr>
          <p:nvPr>
            <p:ph idx="1"/>
            <p:extLst>
              <p:ext uri="{D42A27DB-BD31-4B8C-83A1-F6EECF244321}">
                <p14:modId xmlns:p14="http://schemas.microsoft.com/office/powerpoint/2010/main" val="1002178447"/>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881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blue and red rectangular box with white text&#10;&#10;Description automatically generated">
            <a:extLst>
              <a:ext uri="{FF2B5EF4-FFF2-40B4-BE49-F238E27FC236}">
                <a16:creationId xmlns:a16="http://schemas.microsoft.com/office/drawing/2014/main" id="{AF0A05AB-C7E5-007F-5C26-B71EE477132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17906" y="113651"/>
            <a:ext cx="7801583" cy="6592337"/>
          </a:xfrm>
          <a:prstGeom prst="rect">
            <a:avLst/>
          </a:prstGeom>
        </p:spPr>
      </p:pic>
    </p:spTree>
    <p:extLst>
      <p:ext uri="{BB962C8B-B14F-4D97-AF65-F5344CB8AC3E}">
        <p14:creationId xmlns:p14="http://schemas.microsoft.com/office/powerpoint/2010/main" val="589863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E7F-57BB-4391-A2C3-69E2F9EA08CB}"/>
              </a:ext>
            </a:extLst>
          </p:cNvPr>
          <p:cNvSpPr>
            <a:spLocks noGrp="1"/>
          </p:cNvSpPr>
          <p:nvPr>
            <p:ph type="title"/>
          </p:nvPr>
        </p:nvSpPr>
        <p:spPr/>
        <p:txBody>
          <a:bodyPr>
            <a:normAutofit/>
          </a:bodyPr>
          <a:lstStyle/>
          <a:p>
            <a:r>
              <a:rPr lang="en-GB" b="1" i="0" dirty="0">
                <a:solidFill>
                  <a:srgbClr val="111111"/>
                </a:solidFill>
                <a:effectLst/>
                <a:latin typeface="-apple-system"/>
              </a:rPr>
              <a:t>Principles of REST - Client-Server Architecture</a:t>
            </a:r>
            <a:endParaRPr lang="en-GB" dirty="0"/>
          </a:p>
        </p:txBody>
      </p:sp>
      <p:graphicFrame>
        <p:nvGraphicFramePr>
          <p:cNvPr id="5" name="Content Placeholder 2">
            <a:extLst>
              <a:ext uri="{FF2B5EF4-FFF2-40B4-BE49-F238E27FC236}">
                <a16:creationId xmlns:a16="http://schemas.microsoft.com/office/drawing/2014/main" id="{0D0A7BA8-2CC0-9964-1C90-EB7F4422EAD2}"/>
              </a:ext>
            </a:extLst>
          </p:cNvPr>
          <p:cNvGraphicFramePr>
            <a:graphicFrameLocks noGrp="1"/>
          </p:cNvGraphicFramePr>
          <p:nvPr>
            <p:ph idx="1"/>
            <p:extLst>
              <p:ext uri="{D42A27DB-BD31-4B8C-83A1-F6EECF244321}">
                <p14:modId xmlns:p14="http://schemas.microsoft.com/office/powerpoint/2010/main" val="27559345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1416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E7F-57BB-4391-A2C3-69E2F9EA08CB}"/>
              </a:ext>
            </a:extLst>
          </p:cNvPr>
          <p:cNvSpPr>
            <a:spLocks noGrp="1"/>
          </p:cNvSpPr>
          <p:nvPr>
            <p:ph type="title"/>
          </p:nvPr>
        </p:nvSpPr>
        <p:spPr/>
        <p:txBody>
          <a:bodyPr>
            <a:normAutofit/>
          </a:bodyPr>
          <a:lstStyle/>
          <a:p>
            <a:r>
              <a:rPr lang="en-GB" b="1" i="0" dirty="0">
                <a:solidFill>
                  <a:srgbClr val="111111"/>
                </a:solidFill>
                <a:effectLst/>
                <a:latin typeface="-apple-system"/>
              </a:rPr>
              <a:t>Principles of REST - Uniform Interface</a:t>
            </a:r>
            <a:endParaRPr lang="en-GB" dirty="0"/>
          </a:p>
        </p:txBody>
      </p:sp>
      <p:graphicFrame>
        <p:nvGraphicFramePr>
          <p:cNvPr id="5" name="Content Placeholder 2">
            <a:extLst>
              <a:ext uri="{FF2B5EF4-FFF2-40B4-BE49-F238E27FC236}">
                <a16:creationId xmlns:a16="http://schemas.microsoft.com/office/drawing/2014/main" id="{661373E4-184D-8D7F-88D5-11B388BFDD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87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E7F-57BB-4391-A2C3-69E2F9EA08CB}"/>
              </a:ext>
            </a:extLst>
          </p:cNvPr>
          <p:cNvSpPr>
            <a:spLocks noGrp="1"/>
          </p:cNvSpPr>
          <p:nvPr>
            <p:ph type="title"/>
          </p:nvPr>
        </p:nvSpPr>
        <p:spPr/>
        <p:txBody>
          <a:bodyPr>
            <a:normAutofit/>
          </a:bodyPr>
          <a:lstStyle/>
          <a:p>
            <a:r>
              <a:rPr lang="en-GB" b="1" i="0" dirty="0">
                <a:solidFill>
                  <a:srgbClr val="111111"/>
                </a:solidFill>
                <a:effectLst/>
                <a:latin typeface="-apple-system"/>
              </a:rPr>
              <a:t>Principles of REST - Uniform Interface</a:t>
            </a:r>
            <a:endParaRPr lang="en-GB" dirty="0"/>
          </a:p>
        </p:txBody>
      </p:sp>
      <p:pic>
        <p:nvPicPr>
          <p:cNvPr id="13" name="Content Placeholder 12" descr="A diagram of a computer&#10;&#10;Description automatically generated">
            <a:extLst>
              <a:ext uri="{FF2B5EF4-FFF2-40B4-BE49-F238E27FC236}">
                <a16:creationId xmlns:a16="http://schemas.microsoft.com/office/drawing/2014/main" id="{6DAE7612-D9F4-23FE-CA71-2FF550E9F58D}"/>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1099"/>
          <a:stretch/>
        </p:blipFill>
        <p:spPr>
          <a:xfrm>
            <a:off x="1984442" y="1426790"/>
            <a:ext cx="8490314" cy="5289822"/>
          </a:xfrm>
        </p:spPr>
      </p:pic>
    </p:spTree>
    <p:extLst>
      <p:ext uri="{BB962C8B-B14F-4D97-AF65-F5344CB8AC3E}">
        <p14:creationId xmlns:p14="http://schemas.microsoft.com/office/powerpoint/2010/main" val="543274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6" name="Rectangle 15">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40B848-5487-5CA8-F97B-C8F5DEE1C9A2}"/>
              </a:ext>
            </a:extLst>
          </p:cNvPr>
          <p:cNvSpPr>
            <a:spLocks noGrp="1"/>
          </p:cNvSpPr>
          <p:nvPr>
            <p:ph type="title"/>
          </p:nvPr>
        </p:nvSpPr>
        <p:spPr>
          <a:xfrm>
            <a:off x="755484" y="739835"/>
            <a:ext cx="3702580" cy="1616203"/>
          </a:xfrm>
        </p:spPr>
        <p:txBody>
          <a:bodyPr anchor="b">
            <a:normAutofit/>
          </a:bodyPr>
          <a:lstStyle/>
          <a:p>
            <a:r>
              <a:rPr lang="en-GB" sz="3000">
                <a:solidFill>
                  <a:srgbClr val="FFFFFF"/>
                </a:solidFill>
              </a:rPr>
              <a:t>The core architectural elements of a RESTful system - URI</a:t>
            </a:r>
          </a:p>
        </p:txBody>
      </p:sp>
      <p:sp>
        <p:nvSpPr>
          <p:cNvPr id="3" name="Content Placeholder 2">
            <a:extLst>
              <a:ext uri="{FF2B5EF4-FFF2-40B4-BE49-F238E27FC236}">
                <a16:creationId xmlns:a16="http://schemas.microsoft.com/office/drawing/2014/main" id="{FD0DC55D-BC91-4D15-57E3-5AC11717E917}"/>
              </a:ext>
            </a:extLst>
          </p:cNvPr>
          <p:cNvSpPr>
            <a:spLocks noGrp="1"/>
          </p:cNvSpPr>
          <p:nvPr>
            <p:ph idx="1"/>
          </p:nvPr>
        </p:nvSpPr>
        <p:spPr>
          <a:xfrm>
            <a:off x="755484" y="2459116"/>
            <a:ext cx="3702579" cy="3524823"/>
          </a:xfrm>
        </p:spPr>
        <p:txBody>
          <a:bodyPr>
            <a:normAutofit/>
          </a:bodyPr>
          <a:lstStyle/>
          <a:p>
            <a:r>
              <a:rPr lang="en-GB" sz="2000">
                <a:solidFill>
                  <a:srgbClr val="FFFFFF"/>
                </a:solidFill>
              </a:rPr>
              <a:t>A URI is a string of characters used to identify a resource over the Web. </a:t>
            </a:r>
          </a:p>
          <a:p>
            <a:r>
              <a:rPr lang="en-GB" sz="2000">
                <a:solidFill>
                  <a:srgbClr val="FFFFFF"/>
                </a:solidFill>
              </a:rPr>
              <a:t>The client uses a URI to locate the resources over Web and then, sends a request to the server and reads the response.</a:t>
            </a:r>
          </a:p>
          <a:p>
            <a:endParaRPr lang="en-GB" sz="2000">
              <a:solidFill>
                <a:srgbClr val="FFFFFF"/>
              </a:solidFill>
            </a:endParaRPr>
          </a:p>
        </p:txBody>
      </p:sp>
      <p:pic>
        <p:nvPicPr>
          <p:cNvPr id="10" name="Picture 9" descr="A diagram of a company&#10;&#10;Description automatically generated">
            <a:extLst>
              <a:ext uri="{FF2B5EF4-FFF2-40B4-BE49-F238E27FC236}">
                <a16:creationId xmlns:a16="http://schemas.microsoft.com/office/drawing/2014/main" id="{285A9FE2-DE03-F24D-D300-935927B9994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05304" y="2374634"/>
            <a:ext cx="5407002" cy="2108730"/>
          </a:xfrm>
          <a:prstGeom prst="rect">
            <a:avLst/>
          </a:prstGeom>
        </p:spPr>
      </p:pic>
    </p:spTree>
    <p:extLst>
      <p:ext uri="{BB962C8B-B14F-4D97-AF65-F5344CB8AC3E}">
        <p14:creationId xmlns:p14="http://schemas.microsoft.com/office/powerpoint/2010/main" val="3826815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3A1B7-6B9D-4671-6273-B862F783EC99}"/>
              </a:ext>
            </a:extLst>
          </p:cNvPr>
          <p:cNvSpPr>
            <a:spLocks noGrp="1"/>
          </p:cNvSpPr>
          <p:nvPr>
            <p:ph type="title"/>
          </p:nvPr>
        </p:nvSpPr>
        <p:spPr>
          <a:xfrm>
            <a:off x="1289305" y="3415754"/>
            <a:ext cx="9471956" cy="1137111"/>
          </a:xfrm>
        </p:spPr>
        <p:txBody>
          <a:bodyPr>
            <a:normAutofit/>
          </a:bodyPr>
          <a:lstStyle/>
          <a:p>
            <a:r>
              <a:rPr lang="en-GB" sz="5000"/>
              <a:t>Understanding the JSON data syntax</a:t>
            </a:r>
          </a:p>
        </p:txBody>
      </p:sp>
      <p:pic>
        <p:nvPicPr>
          <p:cNvPr id="10" name="Picture 9">
            <a:extLst>
              <a:ext uri="{FF2B5EF4-FFF2-40B4-BE49-F238E27FC236}">
                <a16:creationId xmlns:a16="http://schemas.microsoft.com/office/drawing/2014/main" id="{F0020CB3-9D7B-8A54-320F-851396FCE1F0}"/>
              </a:ext>
            </a:extLst>
          </p:cNvPr>
          <p:cNvPicPr>
            <a:picLocks noChangeAspect="1"/>
          </p:cNvPicPr>
          <p:nvPr/>
        </p:nvPicPr>
        <p:blipFill rotWithShape="1">
          <a:blip r:embed="rId3"/>
          <a:srcRect r="42724"/>
          <a:stretch/>
        </p:blipFill>
        <p:spPr>
          <a:xfrm>
            <a:off x="1289304" y="1336338"/>
            <a:ext cx="5150407" cy="1075486"/>
          </a:xfrm>
          <a:prstGeom prst="rect">
            <a:avLst/>
          </a:prstGeom>
        </p:spPr>
      </p:pic>
      <p:graphicFrame>
        <p:nvGraphicFramePr>
          <p:cNvPr id="13" name="Content Placeholder 2">
            <a:extLst>
              <a:ext uri="{FF2B5EF4-FFF2-40B4-BE49-F238E27FC236}">
                <a16:creationId xmlns:a16="http://schemas.microsoft.com/office/drawing/2014/main" id="{A282E77D-3E69-4BDB-49D6-D72CB9D9CE75}"/>
              </a:ext>
            </a:extLst>
          </p:cNvPr>
          <p:cNvGraphicFramePr>
            <a:graphicFrameLocks noGrp="1"/>
          </p:cNvGraphicFramePr>
          <p:nvPr>
            <p:ph idx="1"/>
            <p:extLst>
              <p:ext uri="{D42A27DB-BD31-4B8C-83A1-F6EECF244321}">
                <p14:modId xmlns:p14="http://schemas.microsoft.com/office/powerpoint/2010/main" val="4235704003"/>
              </p:ext>
            </p:extLst>
          </p:nvPr>
        </p:nvGraphicFramePr>
        <p:xfrm>
          <a:off x="1289304" y="4612943"/>
          <a:ext cx="7745969" cy="1408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11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6CBDF-F180-4987-D999-B7C8A4F8CC42}"/>
              </a:ext>
            </a:extLst>
          </p:cNvPr>
          <p:cNvSpPr>
            <a:spLocks noGrp="1"/>
          </p:cNvSpPr>
          <p:nvPr>
            <p:ph type="title"/>
          </p:nvPr>
        </p:nvSpPr>
        <p:spPr>
          <a:xfrm>
            <a:off x="793662" y="386930"/>
            <a:ext cx="10066122" cy="1298448"/>
          </a:xfrm>
        </p:spPr>
        <p:txBody>
          <a:bodyPr anchor="b">
            <a:normAutofit/>
          </a:bodyPr>
          <a:lstStyle/>
          <a:p>
            <a:r>
              <a:rPr lang="en-GB" sz="4800"/>
              <a:t>Understanding the JSON data syntax</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06F24-BFB8-B6F6-4608-3F7B8F096D09}"/>
              </a:ext>
            </a:extLst>
          </p:cNvPr>
          <p:cNvSpPr>
            <a:spLocks noGrp="1"/>
          </p:cNvSpPr>
          <p:nvPr>
            <p:ph idx="1"/>
          </p:nvPr>
        </p:nvSpPr>
        <p:spPr>
          <a:xfrm>
            <a:off x="793661" y="2599509"/>
            <a:ext cx="4530898" cy="3639450"/>
          </a:xfrm>
        </p:spPr>
        <p:txBody>
          <a:bodyPr anchor="ctr">
            <a:normAutofit/>
          </a:bodyPr>
          <a:lstStyle/>
          <a:p>
            <a:r>
              <a:rPr lang="en-GB" sz="2400" dirty="0"/>
              <a:t>Arrays are enclosed in square brackets ([ ]), and their values are separated by a comma (,).</a:t>
            </a:r>
          </a:p>
          <a:p>
            <a:r>
              <a:rPr lang="en-GB" sz="2400" dirty="0"/>
              <a:t>Each value in an array may be of a different type, including another array or an object.</a:t>
            </a:r>
          </a:p>
          <a:p>
            <a:endParaRPr lang="en-GB" sz="2000" dirty="0"/>
          </a:p>
        </p:txBody>
      </p:sp>
      <p:pic>
        <p:nvPicPr>
          <p:cNvPr id="4" name="Picture 3">
            <a:extLst>
              <a:ext uri="{FF2B5EF4-FFF2-40B4-BE49-F238E27FC236}">
                <a16:creationId xmlns:a16="http://schemas.microsoft.com/office/drawing/2014/main" id="{D5D8F01B-C086-0498-DE23-796A202F2AF3}"/>
              </a:ext>
            </a:extLst>
          </p:cNvPr>
          <p:cNvPicPr>
            <a:picLocks noChangeAspect="1"/>
          </p:cNvPicPr>
          <p:nvPr/>
        </p:nvPicPr>
        <p:blipFill>
          <a:blip r:embed="rId2"/>
          <a:stretch>
            <a:fillRect/>
          </a:stretch>
        </p:blipFill>
        <p:spPr>
          <a:xfrm>
            <a:off x="5561336" y="3150407"/>
            <a:ext cx="5678233" cy="2044163"/>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579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5321C4-B656-C304-7959-92570A5E58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Basic data types available with JSON</a:t>
            </a:r>
          </a:p>
        </p:txBody>
      </p:sp>
      <p:pic>
        <p:nvPicPr>
          <p:cNvPr id="2050" name="Picture 2" descr="A simple json file">
            <a:extLst>
              <a:ext uri="{FF2B5EF4-FFF2-40B4-BE49-F238E27FC236}">
                <a16:creationId xmlns:a16="http://schemas.microsoft.com/office/drawing/2014/main" id="{BE2D4D69-260E-69F8-8DCD-4990202F8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994497"/>
            <a:ext cx="7225748" cy="486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38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96E7C-91FC-D1CE-8ECE-6680333127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The HTTP GET method</a:t>
            </a:r>
          </a:p>
        </p:txBody>
      </p:sp>
      <p:pic>
        <p:nvPicPr>
          <p:cNvPr id="4" name="Content Placeholder 3" descr="Graphical user interface, text, application">
            <a:extLst>
              <a:ext uri="{FF2B5EF4-FFF2-40B4-BE49-F238E27FC236}">
                <a16:creationId xmlns:a16="http://schemas.microsoft.com/office/drawing/2014/main" id="{44B492C9-B53E-30BD-1959-18CDAE309343}"/>
              </a:ext>
            </a:extLst>
          </p:cNvPr>
          <p:cNvPicPr>
            <a:picLocks noGrp="1" noChangeAspect="1"/>
          </p:cNvPicPr>
          <p:nvPr>
            <p:ph idx="1"/>
          </p:nvPr>
        </p:nvPicPr>
        <p:blipFill>
          <a:blip r:embed="rId2"/>
          <a:stretch>
            <a:fillRect/>
          </a:stretch>
        </p:blipFill>
        <p:spPr>
          <a:xfrm>
            <a:off x="1895849" y="1966293"/>
            <a:ext cx="8400301" cy="4452160"/>
          </a:xfrm>
          <a:prstGeom prst="rect">
            <a:avLst/>
          </a:prstGeom>
        </p:spPr>
      </p:pic>
    </p:spTree>
    <p:extLst>
      <p:ext uri="{BB962C8B-B14F-4D97-AF65-F5344CB8AC3E}">
        <p14:creationId xmlns:p14="http://schemas.microsoft.com/office/powerpoint/2010/main" val="3540882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0BC1-AB64-34A7-F0E8-FD34C002108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The HTTP POST method</a:t>
            </a:r>
          </a:p>
        </p:txBody>
      </p:sp>
      <p:sp>
        <p:nvSpPr>
          <p:cNvPr id="3" name="Content Placeholder 2">
            <a:extLst>
              <a:ext uri="{FF2B5EF4-FFF2-40B4-BE49-F238E27FC236}">
                <a16:creationId xmlns:a16="http://schemas.microsoft.com/office/drawing/2014/main" id="{75931006-84D4-B0EC-8F10-505FE5D2D770}"/>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The POST method is used to create resources.</a:t>
            </a:r>
          </a:p>
        </p:txBody>
      </p:sp>
      <p:pic>
        <p:nvPicPr>
          <p:cNvPr id="4" name="Picture 3" descr="A picture containing text&#10;&#10;Description automatically generated">
            <a:extLst>
              <a:ext uri="{FF2B5EF4-FFF2-40B4-BE49-F238E27FC236}">
                <a16:creationId xmlns:a16="http://schemas.microsoft.com/office/drawing/2014/main" id="{92B8D9A5-A14B-4449-B38C-D672FC14FAF2}"/>
              </a:ext>
            </a:extLst>
          </p:cNvPr>
          <p:cNvPicPr>
            <a:picLocks noChangeAspect="1"/>
          </p:cNvPicPr>
          <p:nvPr/>
        </p:nvPicPr>
        <p:blipFill>
          <a:blip r:embed="rId2"/>
          <a:stretch>
            <a:fillRect/>
          </a:stretch>
        </p:blipFill>
        <p:spPr>
          <a:xfrm>
            <a:off x="2120857" y="1966293"/>
            <a:ext cx="7950285" cy="4452160"/>
          </a:xfrm>
          <a:prstGeom prst="rect">
            <a:avLst/>
          </a:prstGeom>
        </p:spPr>
      </p:pic>
    </p:spTree>
    <p:extLst>
      <p:ext uri="{BB962C8B-B14F-4D97-AF65-F5344CB8AC3E}">
        <p14:creationId xmlns:p14="http://schemas.microsoft.com/office/powerpoint/2010/main" val="270759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A35A-844B-3578-B85F-08523DF636CB}"/>
              </a:ext>
            </a:extLst>
          </p:cNvPr>
          <p:cNvSpPr>
            <a:spLocks noGrp="1"/>
          </p:cNvSpPr>
          <p:nvPr>
            <p:ph type="title"/>
          </p:nvPr>
        </p:nvSpPr>
        <p:spPr/>
        <p:txBody>
          <a:bodyPr/>
          <a:lstStyle/>
          <a:p>
            <a:r>
              <a:rPr lang="en-GB" dirty="0"/>
              <a:t>Example: Online Store Payments </a:t>
            </a:r>
          </a:p>
        </p:txBody>
      </p:sp>
      <p:graphicFrame>
        <p:nvGraphicFramePr>
          <p:cNvPr id="5" name="Content Placeholder 2">
            <a:extLst>
              <a:ext uri="{FF2B5EF4-FFF2-40B4-BE49-F238E27FC236}">
                <a16:creationId xmlns:a16="http://schemas.microsoft.com/office/drawing/2014/main" id="{F81FB97F-0C63-BF53-DD45-0E7C69308557}"/>
              </a:ext>
            </a:extLst>
          </p:cNvPr>
          <p:cNvGraphicFramePr>
            <a:graphicFrameLocks noGrp="1"/>
          </p:cNvGraphicFramePr>
          <p:nvPr>
            <p:ph idx="1"/>
            <p:extLst>
              <p:ext uri="{D42A27DB-BD31-4B8C-83A1-F6EECF244321}">
                <p14:modId xmlns:p14="http://schemas.microsoft.com/office/powerpoint/2010/main" val="35966349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246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EE060-E97C-A0C3-4D3B-D158DD9485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The HTTP PUT method</a:t>
            </a:r>
          </a:p>
        </p:txBody>
      </p:sp>
      <p:sp>
        <p:nvSpPr>
          <p:cNvPr id="3" name="Content Placeholder 2">
            <a:extLst>
              <a:ext uri="{FF2B5EF4-FFF2-40B4-BE49-F238E27FC236}">
                <a16:creationId xmlns:a16="http://schemas.microsoft.com/office/drawing/2014/main" id="{18E970DD-E0CC-C2AE-C161-FD5F272EF879}"/>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The PUT method is used to update resources. </a:t>
            </a:r>
          </a:p>
        </p:txBody>
      </p:sp>
      <p:pic>
        <p:nvPicPr>
          <p:cNvPr id="4" name="Picture 3" descr="Graphical user interface, text, application, email&#10;&#10;Description automatically generated">
            <a:extLst>
              <a:ext uri="{FF2B5EF4-FFF2-40B4-BE49-F238E27FC236}">
                <a16:creationId xmlns:a16="http://schemas.microsoft.com/office/drawing/2014/main" id="{3AB479FB-8675-50F6-C51B-57AFAA4FC479}"/>
              </a:ext>
            </a:extLst>
          </p:cNvPr>
          <p:cNvPicPr>
            <a:picLocks noChangeAspect="1"/>
          </p:cNvPicPr>
          <p:nvPr/>
        </p:nvPicPr>
        <p:blipFill>
          <a:blip r:embed="rId2"/>
          <a:stretch>
            <a:fillRect/>
          </a:stretch>
        </p:blipFill>
        <p:spPr>
          <a:xfrm>
            <a:off x="1773514" y="1966293"/>
            <a:ext cx="8644970" cy="4452160"/>
          </a:xfrm>
          <a:prstGeom prst="rect">
            <a:avLst/>
          </a:prstGeom>
        </p:spPr>
      </p:pic>
    </p:spTree>
    <p:extLst>
      <p:ext uri="{BB962C8B-B14F-4D97-AF65-F5344CB8AC3E}">
        <p14:creationId xmlns:p14="http://schemas.microsoft.com/office/powerpoint/2010/main" val="848261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1E3B9-0D8A-BA5F-9F5F-92E7814626E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The HTTP DELETE method</a:t>
            </a:r>
          </a:p>
        </p:txBody>
      </p:sp>
      <p:pic>
        <p:nvPicPr>
          <p:cNvPr id="4" name="Content Placeholder 3" descr="Graphical user interface">
            <a:extLst>
              <a:ext uri="{FF2B5EF4-FFF2-40B4-BE49-F238E27FC236}">
                <a16:creationId xmlns:a16="http://schemas.microsoft.com/office/drawing/2014/main" id="{6441FAFE-08CB-2399-E888-574A193450BD}"/>
              </a:ext>
            </a:extLst>
          </p:cNvPr>
          <p:cNvPicPr>
            <a:picLocks noGrp="1" noChangeAspect="1"/>
          </p:cNvPicPr>
          <p:nvPr>
            <p:ph idx="1"/>
          </p:nvPr>
        </p:nvPicPr>
        <p:blipFill>
          <a:blip r:embed="rId2"/>
          <a:stretch>
            <a:fillRect/>
          </a:stretch>
        </p:blipFill>
        <p:spPr>
          <a:xfrm>
            <a:off x="1855847" y="1966293"/>
            <a:ext cx="8480304" cy="4452160"/>
          </a:xfrm>
          <a:prstGeom prst="rect">
            <a:avLst/>
          </a:prstGeom>
        </p:spPr>
      </p:pic>
    </p:spTree>
    <p:extLst>
      <p:ext uri="{BB962C8B-B14F-4D97-AF65-F5344CB8AC3E}">
        <p14:creationId xmlns:p14="http://schemas.microsoft.com/office/powerpoint/2010/main" val="1394374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D664D9-1A86-DD62-BE77-68D54BDC0A72}"/>
              </a:ext>
            </a:extLst>
          </p:cNvPr>
          <p:cNvSpPr>
            <a:spLocks noGrp="1"/>
          </p:cNvSpPr>
          <p:nvPr>
            <p:ph type="title"/>
          </p:nvPr>
        </p:nvSpPr>
        <p:spPr/>
        <p:txBody>
          <a:bodyPr/>
          <a:lstStyle/>
          <a:p>
            <a:r>
              <a:rPr lang="en-GB" b="1" dirty="0"/>
              <a:t>The Travel Agency App</a:t>
            </a:r>
          </a:p>
        </p:txBody>
      </p:sp>
      <p:graphicFrame>
        <p:nvGraphicFramePr>
          <p:cNvPr id="11" name="Content Placeholder 4">
            <a:extLst>
              <a:ext uri="{FF2B5EF4-FFF2-40B4-BE49-F238E27FC236}">
                <a16:creationId xmlns:a16="http://schemas.microsoft.com/office/drawing/2014/main" id="{65FC85EB-EA87-A9BC-F759-DE91B537AE0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B433-4273-FCC6-E588-9C419D851BCE}"/>
              </a:ext>
            </a:extLst>
          </p:cNvPr>
          <p:cNvSpPr>
            <a:spLocks noGrp="1"/>
          </p:cNvSpPr>
          <p:nvPr>
            <p:ph type="title"/>
          </p:nvPr>
        </p:nvSpPr>
        <p:spPr/>
        <p:txBody>
          <a:bodyPr>
            <a:normAutofit fontScale="90000"/>
          </a:bodyPr>
          <a:lstStyle/>
          <a:p>
            <a:br>
              <a:rPr lang="en-GB" b="1" dirty="0">
                <a:effectLst/>
              </a:rPr>
            </a:br>
            <a:br>
              <a:rPr lang="en-GB" b="1" dirty="0">
                <a:effectLst/>
              </a:rPr>
            </a:br>
            <a:r>
              <a:rPr lang="en-GB" b="1" dirty="0">
                <a:effectLst/>
              </a:rPr>
              <a:t>Designing the Web Service</a:t>
            </a:r>
            <a:br>
              <a:rPr lang="en-GB" dirty="0">
                <a:effectLst/>
              </a:rPr>
            </a:br>
            <a:br>
              <a:rPr lang="en-GB" dirty="0">
                <a:effectLst/>
              </a:rPr>
            </a:br>
            <a:endParaRPr lang="en-GB" dirty="0"/>
          </a:p>
        </p:txBody>
      </p:sp>
      <p:graphicFrame>
        <p:nvGraphicFramePr>
          <p:cNvPr id="5" name="Content Placeholder 2">
            <a:extLst>
              <a:ext uri="{FF2B5EF4-FFF2-40B4-BE49-F238E27FC236}">
                <a16:creationId xmlns:a16="http://schemas.microsoft.com/office/drawing/2014/main" id="{1ABC2779-6550-95A0-5832-846C99FA75E5}"/>
              </a:ext>
            </a:extLst>
          </p:cNvPr>
          <p:cNvGraphicFramePr>
            <a:graphicFrameLocks noGrp="1"/>
          </p:cNvGraphicFramePr>
          <p:nvPr>
            <p:ph idx="1"/>
            <p:extLst>
              <p:ext uri="{D42A27DB-BD31-4B8C-83A1-F6EECF244321}">
                <p14:modId xmlns:p14="http://schemas.microsoft.com/office/powerpoint/2010/main" val="37340240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996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C534-61A9-E363-1551-C1FFF8017162}"/>
              </a:ext>
            </a:extLst>
          </p:cNvPr>
          <p:cNvSpPr>
            <a:spLocks noGrp="1"/>
          </p:cNvSpPr>
          <p:nvPr>
            <p:ph type="title"/>
          </p:nvPr>
        </p:nvSpPr>
        <p:spPr/>
        <p:txBody>
          <a:bodyPr>
            <a:normAutofit/>
          </a:bodyPr>
          <a:lstStyle/>
          <a:p>
            <a:r>
              <a:rPr lang="en-GB" b="1" dirty="0"/>
              <a:t>what kind of information the app needs from outside to work?</a:t>
            </a:r>
          </a:p>
        </p:txBody>
      </p:sp>
      <p:graphicFrame>
        <p:nvGraphicFramePr>
          <p:cNvPr id="5" name="Content Placeholder 2">
            <a:extLst>
              <a:ext uri="{FF2B5EF4-FFF2-40B4-BE49-F238E27FC236}">
                <a16:creationId xmlns:a16="http://schemas.microsoft.com/office/drawing/2014/main" id="{05DC0FAA-F05B-3971-8673-E1F9470408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6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4AF4-6AAE-AEAB-F14C-B581BC655A7F}"/>
              </a:ext>
            </a:extLst>
          </p:cNvPr>
          <p:cNvSpPr>
            <a:spLocks noGrp="1"/>
          </p:cNvSpPr>
          <p:nvPr>
            <p:ph type="title"/>
          </p:nvPr>
        </p:nvSpPr>
        <p:spPr/>
        <p:txBody>
          <a:bodyPr/>
          <a:lstStyle/>
          <a:p>
            <a:r>
              <a:rPr lang="en-GB" b="1" dirty="0"/>
              <a:t>Web service endpoints</a:t>
            </a:r>
          </a:p>
        </p:txBody>
      </p:sp>
      <p:graphicFrame>
        <p:nvGraphicFramePr>
          <p:cNvPr id="5" name="Content Placeholder 2">
            <a:extLst>
              <a:ext uri="{FF2B5EF4-FFF2-40B4-BE49-F238E27FC236}">
                <a16:creationId xmlns:a16="http://schemas.microsoft.com/office/drawing/2014/main" id="{6A262D49-48E6-7D43-9673-F6CB8EF90847}"/>
              </a:ext>
            </a:extLst>
          </p:cNvPr>
          <p:cNvGraphicFramePr>
            <a:graphicFrameLocks noGrp="1"/>
          </p:cNvGraphicFramePr>
          <p:nvPr>
            <p:ph idx="1"/>
            <p:extLst>
              <p:ext uri="{D42A27DB-BD31-4B8C-83A1-F6EECF244321}">
                <p14:modId xmlns:p14="http://schemas.microsoft.com/office/powerpoint/2010/main" val="15572912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43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9EB42A-89DC-8D82-5882-4AA5633A4926}"/>
              </a:ext>
            </a:extLst>
          </p:cNvPr>
          <p:cNvSpPr>
            <a:spLocks noGrp="1"/>
          </p:cNvSpPr>
          <p:nvPr>
            <p:ph type="title"/>
          </p:nvPr>
        </p:nvSpPr>
        <p:spPr>
          <a:xfrm>
            <a:off x="1383564" y="348865"/>
            <a:ext cx="9718111" cy="1576446"/>
          </a:xfrm>
        </p:spPr>
        <p:txBody>
          <a:bodyPr anchor="ctr">
            <a:normAutofit/>
          </a:bodyPr>
          <a:lstStyle/>
          <a:p>
            <a:r>
              <a:rPr lang="en-GB" sz="4000">
                <a:solidFill>
                  <a:srgbClr val="FFFFFF"/>
                </a:solidFill>
              </a:rPr>
              <a:t>Benefits of Web Services</a:t>
            </a:r>
          </a:p>
        </p:txBody>
      </p:sp>
      <p:graphicFrame>
        <p:nvGraphicFramePr>
          <p:cNvPr id="12" name="Content Placeholder 2">
            <a:extLst>
              <a:ext uri="{FF2B5EF4-FFF2-40B4-BE49-F238E27FC236}">
                <a16:creationId xmlns:a16="http://schemas.microsoft.com/office/drawing/2014/main" id="{5A566AA2-D377-7B69-2454-793183A50DFC}"/>
              </a:ext>
            </a:extLst>
          </p:cNvPr>
          <p:cNvGraphicFramePr>
            <a:graphicFrameLocks noGrp="1"/>
          </p:cNvGraphicFramePr>
          <p:nvPr>
            <p:ph idx="1"/>
            <p:extLst>
              <p:ext uri="{D42A27DB-BD31-4B8C-83A1-F6EECF244321}">
                <p14:modId xmlns:p14="http://schemas.microsoft.com/office/powerpoint/2010/main" val="333042894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74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lluminated server room panel">
            <a:extLst>
              <a:ext uri="{FF2B5EF4-FFF2-40B4-BE49-F238E27FC236}">
                <a16:creationId xmlns:a16="http://schemas.microsoft.com/office/drawing/2014/main" id="{D87F2E20-98F0-F97A-D322-50EB98B31DE6}"/>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ABC9EC-57BC-B1FE-CE1D-D8ACA513155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b="1" i="0">
                <a:solidFill>
                  <a:srgbClr val="FFFFFF"/>
                </a:solidFill>
                <a:effectLst/>
              </a:rPr>
              <a:t>Characteristics of Web Services</a:t>
            </a:r>
            <a:endParaRPr lang="en-US">
              <a:solidFill>
                <a:srgbClr val="FFFFFF"/>
              </a:solidFill>
            </a:endParaRPr>
          </a:p>
        </p:txBody>
      </p:sp>
      <p:sp>
        <p:nvSpPr>
          <p:cNvPr id="4" name="Text Placeholder 3">
            <a:extLst>
              <a:ext uri="{FF2B5EF4-FFF2-40B4-BE49-F238E27FC236}">
                <a16:creationId xmlns:a16="http://schemas.microsoft.com/office/drawing/2014/main" id="{459C9939-2E49-7949-47C6-88F256D4FC40}"/>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17683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714D8-F50F-E79F-948D-3024FF14A8E3}"/>
              </a:ext>
            </a:extLst>
          </p:cNvPr>
          <p:cNvSpPr>
            <a:spLocks noGrp="1"/>
          </p:cNvSpPr>
          <p:nvPr>
            <p:ph type="title"/>
          </p:nvPr>
        </p:nvSpPr>
        <p:spPr>
          <a:xfrm>
            <a:off x="841248" y="256032"/>
            <a:ext cx="10506456" cy="1014984"/>
          </a:xfrm>
        </p:spPr>
        <p:txBody>
          <a:bodyPr anchor="b">
            <a:normAutofit/>
          </a:bodyPr>
          <a:lstStyle/>
          <a:p>
            <a:r>
              <a:rPr lang="en-GB" b="1" i="0" dirty="0">
                <a:effectLst/>
                <a:latin typeface="Söhne"/>
              </a:rPr>
              <a:t>Standardization</a:t>
            </a:r>
            <a:endParaRPr lang="en-GB" dirty="0"/>
          </a:p>
        </p:txBody>
      </p:sp>
      <p:graphicFrame>
        <p:nvGraphicFramePr>
          <p:cNvPr id="15" name="Content Placeholder 4">
            <a:extLst>
              <a:ext uri="{FF2B5EF4-FFF2-40B4-BE49-F238E27FC236}">
                <a16:creationId xmlns:a16="http://schemas.microsoft.com/office/drawing/2014/main" id="{79442DEA-361A-F096-9DDE-A34C9D60ED91}"/>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66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B252-CA3F-4BC6-94EC-B37EB70D011F}"/>
              </a:ext>
            </a:extLst>
          </p:cNvPr>
          <p:cNvSpPr>
            <a:spLocks noGrp="1"/>
          </p:cNvSpPr>
          <p:nvPr>
            <p:ph type="title"/>
          </p:nvPr>
        </p:nvSpPr>
        <p:spPr/>
        <p:txBody>
          <a:bodyPr/>
          <a:lstStyle/>
          <a:p>
            <a:r>
              <a:rPr lang="en-GB" b="1" i="0" dirty="0">
                <a:effectLst/>
                <a:latin typeface="Google Sans"/>
              </a:rPr>
              <a:t>How Does Serialization Work?</a:t>
            </a:r>
            <a:endParaRPr lang="en-GB" b="1" dirty="0"/>
          </a:p>
        </p:txBody>
      </p:sp>
      <p:graphicFrame>
        <p:nvGraphicFramePr>
          <p:cNvPr id="5" name="Content Placeholder 2">
            <a:extLst>
              <a:ext uri="{FF2B5EF4-FFF2-40B4-BE49-F238E27FC236}">
                <a16:creationId xmlns:a16="http://schemas.microsoft.com/office/drawing/2014/main" id="{951CF97F-9C53-D799-1FE7-DB84A46922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52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892C-A659-DB01-673A-20B6C6A314BA}"/>
              </a:ext>
            </a:extLst>
          </p:cNvPr>
          <p:cNvSpPr>
            <a:spLocks noGrp="1"/>
          </p:cNvSpPr>
          <p:nvPr>
            <p:ph type="title"/>
          </p:nvPr>
        </p:nvSpPr>
        <p:spPr/>
        <p:txBody>
          <a:bodyPr/>
          <a:lstStyle/>
          <a:p>
            <a:r>
              <a:rPr lang="en-GB" b="1" i="0" dirty="0">
                <a:effectLst/>
                <a:latin typeface="Söhne"/>
              </a:rPr>
              <a:t>Standardization</a:t>
            </a:r>
            <a:endParaRPr lang="en-GB" dirty="0"/>
          </a:p>
        </p:txBody>
      </p:sp>
      <p:graphicFrame>
        <p:nvGraphicFramePr>
          <p:cNvPr id="5" name="Content Placeholder 2">
            <a:extLst>
              <a:ext uri="{FF2B5EF4-FFF2-40B4-BE49-F238E27FC236}">
                <a16:creationId xmlns:a16="http://schemas.microsoft.com/office/drawing/2014/main" id="{32D4525A-E431-2865-8679-569783E90809}"/>
              </a:ext>
            </a:extLst>
          </p:cNvPr>
          <p:cNvGraphicFramePr>
            <a:graphicFrameLocks noGrp="1"/>
          </p:cNvGraphicFramePr>
          <p:nvPr>
            <p:ph idx="1"/>
            <p:extLst>
              <p:ext uri="{D42A27DB-BD31-4B8C-83A1-F6EECF244321}">
                <p14:modId xmlns:p14="http://schemas.microsoft.com/office/powerpoint/2010/main" val="10318994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8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0</TotalTime>
  <Words>2257</Words>
  <Application>Microsoft Office PowerPoint</Application>
  <PresentationFormat>Widescreen</PresentationFormat>
  <Paragraphs>195</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-apple-system</vt:lpstr>
      <vt:lpstr>Aptos</vt:lpstr>
      <vt:lpstr>Aptos Display</vt:lpstr>
      <vt:lpstr>Arial</vt:lpstr>
      <vt:lpstr>Calibri</vt:lpstr>
      <vt:lpstr>Google Sans</vt:lpstr>
      <vt:lpstr>Söhne</vt:lpstr>
      <vt:lpstr>Office Theme</vt:lpstr>
      <vt:lpstr>PowerPoint Presentation</vt:lpstr>
      <vt:lpstr>What Are Web Services?</vt:lpstr>
      <vt:lpstr>What are web services?</vt:lpstr>
      <vt:lpstr>Example: Online Store Payments </vt:lpstr>
      <vt:lpstr>Benefits of Web Services</vt:lpstr>
      <vt:lpstr>Characteristics of Web Services</vt:lpstr>
      <vt:lpstr>Standardization</vt:lpstr>
      <vt:lpstr>How Does Serialization Work?</vt:lpstr>
      <vt:lpstr>Standardization</vt:lpstr>
      <vt:lpstr>Interoperability</vt:lpstr>
      <vt:lpstr>Example - interoperability </vt:lpstr>
      <vt:lpstr>Discoverability</vt:lpstr>
      <vt:lpstr>Let's consider a scenario where discoverability plays a crucial role in web services</vt:lpstr>
      <vt:lpstr>Solutions for discoverability</vt:lpstr>
      <vt:lpstr>Web service architecture</vt:lpstr>
      <vt:lpstr>Web Service Architecture – Service Oriented </vt:lpstr>
      <vt:lpstr>Web Service Stack </vt:lpstr>
      <vt:lpstr>SOAP-based Web Services</vt:lpstr>
      <vt:lpstr>Protocol Specifications </vt:lpstr>
      <vt:lpstr>XML</vt:lpstr>
      <vt:lpstr>XML-Based Format for Message Structure </vt:lpstr>
      <vt:lpstr>SOAP</vt:lpstr>
      <vt:lpstr>WSDL</vt:lpstr>
      <vt:lpstr>WSDL</vt:lpstr>
      <vt:lpstr>PowerPoint Presentation</vt:lpstr>
      <vt:lpstr>RESTful Web Services</vt:lpstr>
      <vt:lpstr>Introduction to RESTful Services </vt:lpstr>
      <vt:lpstr>Purpose of RESTful Services in Modern Web Development </vt:lpstr>
      <vt:lpstr>Principles of REST - Stateless Communication</vt:lpstr>
      <vt:lpstr>PowerPoint Presentation</vt:lpstr>
      <vt:lpstr>Principles of REST - Client-Server Architecture</vt:lpstr>
      <vt:lpstr>Principles of REST - Uniform Interface</vt:lpstr>
      <vt:lpstr>Principles of REST - Uniform Interface</vt:lpstr>
      <vt:lpstr>The core architectural elements of a RESTful system - URI</vt:lpstr>
      <vt:lpstr>Understanding the JSON data syntax</vt:lpstr>
      <vt:lpstr>Understanding the JSON data syntax</vt:lpstr>
      <vt:lpstr>Basic data types available with JSON</vt:lpstr>
      <vt:lpstr>The HTTP GET method</vt:lpstr>
      <vt:lpstr>The HTTP POST method</vt:lpstr>
      <vt:lpstr>The HTTP PUT method</vt:lpstr>
      <vt:lpstr>The HTTP DELETE method</vt:lpstr>
      <vt:lpstr>The Travel Agency App</vt:lpstr>
      <vt:lpstr>  Designing the Web Service  </vt:lpstr>
      <vt:lpstr>what kind of information the app needs from outside to work?</vt:lpstr>
      <vt:lpstr>Web service endpoints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Hamzeh</dc:creator>
  <cp:lastModifiedBy>Hamed Hamzeh</cp:lastModifiedBy>
  <cp:revision>1</cp:revision>
  <dcterms:created xsi:type="dcterms:W3CDTF">2024-01-18T13:54:17Z</dcterms:created>
  <dcterms:modified xsi:type="dcterms:W3CDTF">2024-02-09T15:30:43Z</dcterms:modified>
</cp:coreProperties>
</file>