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"/>
  </p:notesMasterIdLst>
  <p:handoutMasterIdLst>
    <p:handoutMasterId r:id="rId3"/>
  </p:handoutMasterIdLst>
  <p:sldSz cx="9144000" cy="5143500" type="screen16x9"/>
  <p:notesSz cx="6858000" cy="9144000"/>
  <p:defaultTextStyle>
    <a:defPPr>
      <a:defRPr lang="fr-FR"/>
    </a:defPPr>
    <a:lvl1pPr marL="0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81" userDrawn="1">
          <p15:clr>
            <a:srgbClr val="A4A3A4"/>
          </p15:clr>
        </p15:guide>
        <p15:guide id="3" orient="horz" pos="577" userDrawn="1">
          <p15:clr>
            <a:srgbClr val="A4A3A4"/>
          </p15:clr>
        </p15:guide>
        <p15:guide id="4" pos="295" userDrawn="1">
          <p15:clr>
            <a:srgbClr val="A4A3A4"/>
          </p15:clr>
        </p15:guide>
        <p15:guide id="6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61D"/>
    <a:srgbClr val="BDD7E7"/>
    <a:srgbClr val="EFF3FF"/>
    <a:srgbClr val="6BAED6"/>
    <a:srgbClr val="218DAA"/>
    <a:srgbClr val="08519C"/>
    <a:srgbClr val="057DA1"/>
    <a:srgbClr val="007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0" autoAdjust="0"/>
    <p:restoredTop sz="92962" autoAdjust="0"/>
  </p:normalViewPr>
  <p:slideViewPr>
    <p:cSldViewPr showGuides="1">
      <p:cViewPr>
        <p:scale>
          <a:sx n="110" d="100"/>
          <a:sy n="110" d="100"/>
        </p:scale>
        <p:origin x="-56" y="592"/>
      </p:cViewPr>
      <p:guideLst>
        <p:guide orient="horz" pos="2981"/>
        <p:guide orient="horz" pos="577"/>
        <p:guide pos="295"/>
        <p:guide pos="5465"/>
      </p:guideLst>
    </p:cSldViewPr>
  </p:slideViewPr>
  <p:outlineViewPr>
    <p:cViewPr>
      <p:scale>
        <a:sx n="33" d="100"/>
        <a:sy n="33" d="100"/>
      </p:scale>
      <p:origin x="0" y="-6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33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45586-71B0-0649-A686-7176AF22F0AC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727B8-D756-9146-8DA6-04402DB435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025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9A31B-0D03-4A16-9516-472812DFA84D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E0B9F-5250-400D-AC6A-EC4EDAF4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c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© Quantmetry 2017 | Diffusion interdite sans accord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96F1ED-F754-4F52-A47A-0991E7307EB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Straight Connector 14"/>
          <p:cNvCxnSpPr/>
          <p:nvPr userDrawn="1"/>
        </p:nvCxnSpPr>
        <p:spPr>
          <a:xfrm>
            <a:off x="3125529" y="2222835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texte 13"/>
          <p:cNvSpPr>
            <a:spLocks noGrp="1"/>
          </p:cNvSpPr>
          <p:nvPr>
            <p:ph type="body" sz="quarter" idx="17" hasCustomPrompt="1"/>
          </p:nvPr>
        </p:nvSpPr>
        <p:spPr>
          <a:xfrm>
            <a:off x="3347865" y="2222835"/>
            <a:ext cx="5325390" cy="914400"/>
          </a:xfrm>
        </p:spPr>
        <p:txBody>
          <a:bodyPr lIns="90000" tIns="0" rIns="90000" bIns="0" anchor="ctr">
            <a:noAutofit/>
          </a:bodyPr>
          <a:lstStyle>
            <a:lvl1pPr marL="0" indent="0">
              <a:spcBef>
                <a:spcPts val="0"/>
              </a:spcBef>
              <a:buNone/>
              <a:defRPr sz="3200" b="0">
                <a:solidFill>
                  <a:srgbClr val="057DA1"/>
                </a:solidFill>
              </a:defRPr>
            </a:lvl1pPr>
            <a:lvl2pPr marL="6350" indent="0">
              <a:spcBef>
                <a:spcPts val="0"/>
              </a:spcBef>
              <a:buNone/>
              <a:tabLst/>
              <a:defRPr sz="1200">
                <a:solidFill>
                  <a:srgbClr val="057DA1"/>
                </a:solidFill>
              </a:defRPr>
            </a:lvl2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8" hasCustomPrompt="1"/>
          </p:nvPr>
        </p:nvSpPr>
        <p:spPr>
          <a:xfrm>
            <a:off x="468312" y="2222835"/>
            <a:ext cx="2434879" cy="914400"/>
          </a:xfrm>
        </p:spPr>
        <p:txBody>
          <a:bodyPr lIns="90000" tIns="0" rIns="9000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3200" b="0">
                <a:solidFill>
                  <a:schemeClr val="bg1">
                    <a:lumMod val="50000"/>
                  </a:schemeClr>
                </a:solidFill>
              </a:defRPr>
            </a:lvl1pPr>
            <a:lvl2pPr marL="6350" indent="0">
              <a:spcBef>
                <a:spcPts val="0"/>
              </a:spcBef>
              <a:buNone/>
              <a:tabLst/>
              <a:defRPr sz="1200">
                <a:solidFill>
                  <a:srgbClr val="057DA1"/>
                </a:solidFill>
              </a:defRPr>
            </a:lvl2pPr>
          </a:lstStyle>
          <a:p>
            <a:pPr lvl="0"/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27534"/>
            <a:ext cx="9144000" cy="23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354" b="2128"/>
          <a:stretch/>
        </p:blipFill>
        <p:spPr>
          <a:xfrm rot="5400000">
            <a:off x="4186226" y="-4186224"/>
            <a:ext cx="771551" cy="9144001"/>
          </a:xfrm>
          <a:prstGeom prst="rect">
            <a:avLst/>
          </a:prstGeom>
        </p:spPr>
      </p:pic>
      <p:sp>
        <p:nvSpPr>
          <p:cNvPr id="14" name="Espace réservé du texte 13"/>
          <p:cNvSpPr>
            <a:spLocks noGrp="1"/>
          </p:cNvSpPr>
          <p:nvPr>
            <p:ph type="body" sz="quarter" idx="16"/>
          </p:nvPr>
        </p:nvSpPr>
        <p:spPr>
          <a:xfrm>
            <a:off x="468313" y="915570"/>
            <a:ext cx="3753990" cy="432048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057DA1"/>
                </a:solidFill>
              </a:defRPr>
            </a:lvl1pPr>
            <a:lvl2pPr marL="6350" indent="0">
              <a:spcBef>
                <a:spcPts val="0"/>
              </a:spcBef>
              <a:buNone/>
              <a:tabLst/>
              <a:defRPr sz="1200">
                <a:solidFill>
                  <a:srgbClr val="057DA1"/>
                </a:solidFill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Cliquez pour modifier les styles du texte du masque</a:t>
            </a: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7"/>
          </p:nvPr>
        </p:nvSpPr>
        <p:spPr>
          <a:xfrm>
            <a:off x="4918495" y="915570"/>
            <a:ext cx="3754759" cy="432048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057DA1"/>
                </a:solidFill>
              </a:defRPr>
            </a:lvl1pPr>
            <a:lvl2pPr marL="6350" indent="0">
              <a:spcBef>
                <a:spcPts val="0"/>
              </a:spcBef>
              <a:buNone/>
              <a:tabLst/>
              <a:defRPr sz="1200">
                <a:solidFill>
                  <a:srgbClr val="057DA1"/>
                </a:solidFill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8313" y="4868863"/>
            <a:ext cx="5546814" cy="274637"/>
          </a:xfrm>
          <a:prstGeom prst="rect">
            <a:avLst/>
          </a:prstGeom>
        </p:spPr>
        <p:txBody>
          <a:bodyPr vert="horz" lIns="0" tIns="45717" rIns="91434" bIns="4571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© </a:t>
            </a:r>
            <a:r>
              <a:rPr lang="fr-FR" dirty="0" err="1">
                <a:solidFill>
                  <a:prstClr val="black">
                    <a:tint val="75000"/>
                  </a:prstClr>
                </a:solidFill>
              </a:rPr>
              <a:t>Quantmetry</a:t>
            </a:r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 2017 | Diffusion interdite sans accord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868863"/>
            <a:ext cx="2122488" cy="274637"/>
          </a:xfrm>
          <a:prstGeom prst="rect">
            <a:avLst/>
          </a:prstGeom>
        </p:spPr>
        <p:txBody>
          <a:bodyPr vert="horz" lIns="91434" tIns="45717" rIns="0" bIns="4571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fld id="{3596F1ED-F754-4F52-A47A-0991E7307EB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27534"/>
            <a:ext cx="9144000" cy="23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468313" y="0"/>
            <a:ext cx="8207376" cy="6275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6" name="Espace réservé du tableau 9"/>
          <p:cNvSpPr>
            <a:spLocks noGrp="1"/>
          </p:cNvSpPr>
          <p:nvPr>
            <p:ph type="tbl" sz="quarter" idx="18"/>
          </p:nvPr>
        </p:nvSpPr>
        <p:spPr>
          <a:xfrm>
            <a:off x="4918495" y="1419623"/>
            <a:ext cx="3754759" cy="3174602"/>
          </a:xfrm>
        </p:spPr>
        <p:txBody>
          <a:bodyPr/>
          <a:lstStyle/>
          <a:p>
            <a:endParaRPr lang="fr-FR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354" b="2128"/>
          <a:stretch/>
        </p:blipFill>
        <p:spPr>
          <a:xfrm rot="5400000">
            <a:off x="4186226" y="-4186224"/>
            <a:ext cx="771551" cy="9144001"/>
          </a:xfrm>
          <a:prstGeom prst="rect">
            <a:avLst/>
          </a:prstGeom>
        </p:spPr>
      </p:pic>
      <p:sp>
        <p:nvSpPr>
          <p:cNvPr id="14" name="Espace réservé du texte 13"/>
          <p:cNvSpPr>
            <a:spLocks noGrp="1"/>
          </p:cNvSpPr>
          <p:nvPr>
            <p:ph type="body" sz="quarter" idx="16"/>
          </p:nvPr>
        </p:nvSpPr>
        <p:spPr>
          <a:xfrm>
            <a:off x="468313" y="915570"/>
            <a:ext cx="3753990" cy="432048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057DA1"/>
                </a:solidFill>
              </a:defRPr>
            </a:lvl1pPr>
            <a:lvl2pPr marL="6350" indent="0">
              <a:spcBef>
                <a:spcPts val="0"/>
              </a:spcBef>
              <a:buNone/>
              <a:tabLst/>
              <a:defRPr sz="1200">
                <a:solidFill>
                  <a:srgbClr val="057DA1"/>
                </a:solidFill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Cliquez pour modifier les styles du texte du masque</a:t>
            </a: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7"/>
          </p:nvPr>
        </p:nvSpPr>
        <p:spPr>
          <a:xfrm>
            <a:off x="4918495" y="915570"/>
            <a:ext cx="3754759" cy="432048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057DA1"/>
                </a:solidFill>
              </a:defRPr>
            </a:lvl1pPr>
            <a:lvl2pPr marL="6350" indent="0">
              <a:spcBef>
                <a:spcPts val="0"/>
              </a:spcBef>
              <a:buNone/>
              <a:tabLst/>
              <a:defRPr sz="1200">
                <a:solidFill>
                  <a:srgbClr val="057DA1"/>
                </a:solidFill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8313" y="4868863"/>
            <a:ext cx="5546814" cy="274637"/>
          </a:xfrm>
          <a:prstGeom prst="rect">
            <a:avLst/>
          </a:prstGeom>
        </p:spPr>
        <p:txBody>
          <a:bodyPr vert="horz" lIns="0" tIns="45717" rIns="91434" bIns="4571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© </a:t>
            </a:r>
            <a:r>
              <a:rPr lang="fr-FR" dirty="0" err="1">
                <a:solidFill>
                  <a:prstClr val="black">
                    <a:tint val="75000"/>
                  </a:prstClr>
                </a:solidFill>
              </a:rPr>
              <a:t>Quantmetry</a:t>
            </a:r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 2017 | Diffusion interdite sans accord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868863"/>
            <a:ext cx="2122488" cy="274637"/>
          </a:xfrm>
          <a:prstGeom prst="rect">
            <a:avLst/>
          </a:prstGeom>
        </p:spPr>
        <p:txBody>
          <a:bodyPr vert="horz" lIns="91434" tIns="45717" rIns="0" bIns="4571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fld id="{3596F1ED-F754-4F52-A47A-0991E7307EB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27534"/>
            <a:ext cx="9144000" cy="23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468313" y="0"/>
            <a:ext cx="8207376" cy="6275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  11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918852" y="915566"/>
            <a:ext cx="757604" cy="7596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marL="225425" marR="0" lvl="0" indent="-225425" algn="l" defTabSz="91433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 smtClean="0"/>
              <a:t>Logo client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929" y="915566"/>
            <a:ext cx="2201362" cy="759600"/>
          </a:xfrm>
          <a:prstGeom prst="rect">
            <a:avLst/>
          </a:prstGeom>
        </p:spPr>
      </p:pic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3347865" y="1258242"/>
            <a:ext cx="4536503" cy="416924"/>
          </a:xfrm>
        </p:spPr>
        <p:txBody>
          <a:bodyPr/>
          <a:lstStyle>
            <a:lvl1pPr algn="l"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fr-FR" dirty="0" smtClean="0"/>
              <a:t>Nom client à renseigner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 hasCustomPrompt="1"/>
          </p:nvPr>
        </p:nvSpPr>
        <p:spPr>
          <a:xfrm>
            <a:off x="3347865" y="1710835"/>
            <a:ext cx="5327823" cy="356859"/>
          </a:xfrm>
        </p:spPr>
        <p:txBody>
          <a:bodyPr lIns="0" tIns="0" bIns="0">
            <a:noAutofit/>
          </a:bodyPr>
          <a:lstStyle>
            <a:lvl1pPr marL="0" indent="0">
              <a:buFontTx/>
              <a:buNone/>
              <a:defRPr sz="22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225425" marR="0" lvl="0" indent="-225425" algn="l" defTabSz="91433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 smtClean="0"/>
              <a:t>Nom du projet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3347865" y="4083918"/>
            <a:ext cx="5327823" cy="324417"/>
          </a:xfrm>
        </p:spPr>
        <p:txBody>
          <a:bodyPr lIns="0" tIns="0" bIns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marL="225425" marR="0" lvl="0" indent="-225425" algn="l" defTabSz="91433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 smtClean="0"/>
              <a:t>Type de présentation</a:t>
            </a:r>
            <a:endParaRPr lang="fr-FR" dirty="0"/>
          </a:p>
        </p:txBody>
      </p:sp>
      <p:sp>
        <p:nvSpPr>
          <p:cNvPr id="16" name="Espace réservé du texte 18"/>
          <p:cNvSpPr>
            <a:spLocks noGrp="1"/>
          </p:cNvSpPr>
          <p:nvPr>
            <p:ph type="body" sz="quarter" idx="13" hasCustomPrompt="1"/>
          </p:nvPr>
        </p:nvSpPr>
        <p:spPr>
          <a:xfrm>
            <a:off x="3347865" y="4420884"/>
            <a:ext cx="5327823" cy="300346"/>
          </a:xfrm>
        </p:spPr>
        <p:txBody>
          <a:bodyPr lIns="0" tIns="0" bIns="0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marL="225425" marR="0" lvl="0" indent="-225425" algn="l" defTabSz="91433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252289" y="2269777"/>
            <a:ext cx="2303487" cy="2451453"/>
          </a:xfrm>
        </p:spPr>
        <p:txBody>
          <a:bodyPr lIns="0" anchor="b">
            <a:normAutofit/>
          </a:bodyPr>
          <a:lstStyle>
            <a:lvl1pPr marL="225425" marR="0" indent="3175" algn="ctr" defTabSz="9143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5425" marR="0" lvl="0" indent="-225425" algn="l" defTabSz="91433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 smtClean="0"/>
              <a:t>Infos de contact (Prénom Nom, Poste, Numéro de tél, mail)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" r="397"/>
          <a:stretch/>
        </p:blipFill>
        <p:spPr>
          <a:xfrm rot="5400000" flipH="1">
            <a:off x="3418402" y="-573890"/>
            <a:ext cx="5151708" cy="62994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6399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354" b="2128"/>
          <a:stretch/>
        </p:blipFill>
        <p:spPr>
          <a:xfrm rot="5400000">
            <a:off x="4186226" y="-4186224"/>
            <a:ext cx="771551" cy="9144001"/>
          </a:xfrm>
          <a:prstGeom prst="rect">
            <a:avLst/>
          </a:prstGeom>
        </p:spPr>
      </p:pic>
      <p:sp>
        <p:nvSpPr>
          <p:cNvPr id="5" name="Espace réservé du texte 13"/>
          <p:cNvSpPr>
            <a:spLocks noGrp="1"/>
          </p:cNvSpPr>
          <p:nvPr>
            <p:ph type="body" sz="quarter" idx="16"/>
          </p:nvPr>
        </p:nvSpPr>
        <p:spPr>
          <a:xfrm>
            <a:off x="468313" y="915570"/>
            <a:ext cx="8204942" cy="432048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057DA1"/>
                </a:solidFill>
              </a:defRPr>
            </a:lvl1pPr>
            <a:lvl2pPr marL="6350" indent="0">
              <a:spcBef>
                <a:spcPts val="0"/>
              </a:spcBef>
              <a:buNone/>
              <a:tabLst/>
              <a:defRPr sz="1200">
                <a:solidFill>
                  <a:srgbClr val="057DA1"/>
                </a:solidFill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68313" y="1419622"/>
            <a:ext cx="8204942" cy="317460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8313" y="4868863"/>
            <a:ext cx="5546814" cy="274637"/>
          </a:xfrm>
          <a:prstGeom prst="rect">
            <a:avLst/>
          </a:prstGeom>
        </p:spPr>
        <p:txBody>
          <a:bodyPr vert="horz" lIns="0" tIns="45717" rIns="91434" bIns="4571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© </a:t>
            </a:r>
            <a:r>
              <a:rPr lang="fr-FR" dirty="0" err="1">
                <a:solidFill>
                  <a:prstClr val="black">
                    <a:tint val="75000"/>
                  </a:prstClr>
                </a:solidFill>
              </a:rPr>
              <a:t>Quantmetry</a:t>
            </a:r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 2017 | Diffusion interdite sans accord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868863"/>
            <a:ext cx="2122488" cy="274637"/>
          </a:xfrm>
          <a:prstGeom prst="rect">
            <a:avLst/>
          </a:prstGeom>
        </p:spPr>
        <p:txBody>
          <a:bodyPr vert="horz" lIns="91434" tIns="45717" rIns="0" bIns="4571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fld id="{3596F1ED-F754-4F52-A47A-0991E7307EB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27534"/>
            <a:ext cx="9144000" cy="23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468313" y="0"/>
            <a:ext cx="8207376" cy="6275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354" b="2128"/>
          <a:stretch/>
        </p:blipFill>
        <p:spPr>
          <a:xfrm rot="5400000">
            <a:off x="4186226" y="-4186224"/>
            <a:ext cx="771551" cy="9144001"/>
          </a:xfrm>
          <a:prstGeom prst="rect">
            <a:avLst/>
          </a:prstGeom>
        </p:spPr>
      </p:pic>
      <p:sp>
        <p:nvSpPr>
          <p:cNvPr id="7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8313" y="1419622"/>
            <a:ext cx="3753990" cy="3174607"/>
          </a:xfrm>
        </p:spPr>
        <p:txBody>
          <a:bodyPr/>
          <a:lstStyle>
            <a:lvl1pPr marL="177800" indent="-177800">
              <a:tabLst/>
              <a:defRPr sz="1400"/>
            </a:lvl1pPr>
            <a:lvl2pPr marL="355600" indent="-171450">
              <a:tabLst/>
              <a:defRPr sz="1200"/>
            </a:lvl2pPr>
            <a:lvl3pPr marL="488950" indent="-133350">
              <a:tabLst/>
              <a:defRPr sz="10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 hasCustomPrompt="1"/>
          </p:nvPr>
        </p:nvSpPr>
        <p:spPr>
          <a:xfrm>
            <a:off x="4918495" y="1419622"/>
            <a:ext cx="3754760" cy="3174607"/>
          </a:xfrm>
        </p:spPr>
        <p:txBody>
          <a:bodyPr/>
          <a:lstStyle>
            <a:lvl1pPr marL="177800" indent="-177800">
              <a:tabLst/>
              <a:defRPr sz="1400"/>
            </a:lvl1pPr>
            <a:lvl2pPr marL="355600" indent="-171450">
              <a:tabLst/>
              <a:defRPr sz="1200"/>
            </a:lvl2pPr>
            <a:lvl3pPr marL="488950" indent="-133350">
              <a:tabLst/>
              <a:defRPr sz="10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6"/>
          </p:nvPr>
        </p:nvSpPr>
        <p:spPr>
          <a:xfrm>
            <a:off x="468313" y="915570"/>
            <a:ext cx="3753990" cy="432048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057DA1"/>
                </a:solidFill>
              </a:defRPr>
            </a:lvl1pPr>
            <a:lvl2pPr marL="6350" indent="0">
              <a:spcBef>
                <a:spcPts val="0"/>
              </a:spcBef>
              <a:buNone/>
              <a:tabLst/>
              <a:defRPr sz="1200">
                <a:solidFill>
                  <a:srgbClr val="057DA1"/>
                </a:solidFill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Cliquez pour modifier les styles du texte du masque</a:t>
            </a: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7"/>
          </p:nvPr>
        </p:nvSpPr>
        <p:spPr>
          <a:xfrm>
            <a:off x="4918495" y="915570"/>
            <a:ext cx="3754759" cy="432048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057DA1"/>
                </a:solidFill>
              </a:defRPr>
            </a:lvl1pPr>
            <a:lvl2pPr marL="6350" indent="0">
              <a:spcBef>
                <a:spcPts val="0"/>
              </a:spcBef>
              <a:buNone/>
              <a:tabLst/>
              <a:defRPr sz="1200">
                <a:solidFill>
                  <a:srgbClr val="057DA1"/>
                </a:solidFill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8313" y="4868863"/>
            <a:ext cx="5546814" cy="274637"/>
          </a:xfrm>
          <a:prstGeom prst="rect">
            <a:avLst/>
          </a:prstGeom>
        </p:spPr>
        <p:txBody>
          <a:bodyPr vert="horz" lIns="0" tIns="45717" rIns="91434" bIns="4571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© </a:t>
            </a:r>
            <a:r>
              <a:rPr lang="fr-FR" dirty="0" err="1">
                <a:solidFill>
                  <a:prstClr val="black">
                    <a:tint val="75000"/>
                  </a:prstClr>
                </a:solidFill>
              </a:rPr>
              <a:t>Quantmetry</a:t>
            </a:r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 2017 | Diffusion interdite sans accord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868863"/>
            <a:ext cx="2122488" cy="274637"/>
          </a:xfrm>
          <a:prstGeom prst="rect">
            <a:avLst/>
          </a:prstGeom>
        </p:spPr>
        <p:txBody>
          <a:bodyPr vert="horz" lIns="91434" tIns="45717" rIns="0" bIns="4571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fld id="{3596F1ED-F754-4F52-A47A-0991E7307EB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27534"/>
            <a:ext cx="9144000" cy="23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468313" y="0"/>
            <a:ext cx="8207376" cy="6275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354" b="2128"/>
          <a:stretch/>
        </p:blipFill>
        <p:spPr>
          <a:xfrm rot="5400000">
            <a:off x="4186226" y="-4186224"/>
            <a:ext cx="771551" cy="9144001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915570"/>
            <a:ext cx="8204942" cy="36786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8313" y="4868863"/>
            <a:ext cx="5546813" cy="274637"/>
          </a:xfrm>
          <a:prstGeom prst="rect">
            <a:avLst/>
          </a:prstGeom>
        </p:spPr>
        <p:txBody>
          <a:bodyPr vert="horz" lIns="0" tIns="45717" rIns="91434" bIns="4571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© </a:t>
            </a:r>
            <a:r>
              <a:rPr lang="fr-FR" dirty="0" err="1">
                <a:solidFill>
                  <a:prstClr val="black">
                    <a:tint val="75000"/>
                  </a:prstClr>
                </a:solidFill>
              </a:rPr>
              <a:t>Quantmetry</a:t>
            </a:r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 2017 | Diffusion interdite sans accord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868863"/>
            <a:ext cx="2122488" cy="274637"/>
          </a:xfrm>
          <a:prstGeom prst="rect">
            <a:avLst/>
          </a:prstGeom>
        </p:spPr>
        <p:txBody>
          <a:bodyPr vert="horz" lIns="91434" tIns="45717" rIns="0" bIns="4571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fld id="{3596F1ED-F754-4F52-A47A-0991E7307EB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27534"/>
            <a:ext cx="9144000" cy="23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Espace réservé du titre 1"/>
          <p:cNvSpPr>
            <a:spLocks noGrp="1"/>
          </p:cNvSpPr>
          <p:nvPr>
            <p:ph type="title"/>
          </p:nvPr>
        </p:nvSpPr>
        <p:spPr>
          <a:xfrm>
            <a:off x="468313" y="0"/>
            <a:ext cx="8207376" cy="6275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68313" y="51470"/>
            <a:ext cx="8207376" cy="63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13" y="915570"/>
            <a:ext cx="8207375" cy="3678659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8313" y="4868863"/>
            <a:ext cx="5546814" cy="274637"/>
          </a:xfrm>
          <a:prstGeom prst="rect">
            <a:avLst/>
          </a:prstGeom>
        </p:spPr>
        <p:txBody>
          <a:bodyPr vert="horz" lIns="0" tIns="45717" rIns="91434" bIns="4571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© </a:t>
            </a:r>
            <a:r>
              <a:rPr lang="fr-FR" dirty="0" err="1">
                <a:solidFill>
                  <a:prstClr val="black">
                    <a:tint val="75000"/>
                  </a:prstClr>
                </a:solidFill>
              </a:rPr>
              <a:t>Quantmetry</a:t>
            </a:r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 2017 | Diffusion interdite sans accord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868863"/>
            <a:ext cx="2122488" cy="274637"/>
          </a:xfrm>
          <a:prstGeom prst="rect">
            <a:avLst/>
          </a:prstGeom>
        </p:spPr>
        <p:txBody>
          <a:bodyPr vert="horz" lIns="91434" tIns="45717" rIns="0" bIns="4571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fld id="{3596F1ED-F754-4F52-A47A-0991E7307EB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1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2" r:id="rId2"/>
    <p:sldLayoutId id="2147483703" r:id="rId3"/>
    <p:sldLayoutId id="2147483701" r:id="rId4"/>
    <p:sldLayoutId id="2147483698" r:id="rId5"/>
    <p:sldLayoutId id="2147483699" r:id="rId6"/>
    <p:sldLayoutId id="214748370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333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Segoe UI" panose="020B0502040204020203" pitchFamily="34" charset="0"/>
        </a:defRPr>
      </a:lvl1pPr>
      <a:lvl2pPr marL="534988" indent="-268288" algn="l" defTabSz="914333" rtl="0" eaLnBrk="1" latinLnBrk="0" hangingPunct="1">
        <a:spcBef>
          <a:spcPct val="20000"/>
        </a:spcBef>
        <a:buFont typeface="Arial" panose="020B0604020202020204" pitchFamily="34" charset="0"/>
        <a:buChar char="–"/>
        <a:tabLst/>
        <a:defRPr sz="12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Segoe UI" panose="020B0502040204020203" pitchFamily="34" charset="0"/>
        </a:defRPr>
      </a:lvl2pPr>
      <a:lvl3pPr marL="712788" indent="-177800" algn="l" defTabSz="914333" rtl="0" eaLnBrk="1" latinLnBrk="0" hangingPunct="1">
        <a:spcBef>
          <a:spcPct val="20000"/>
        </a:spcBef>
        <a:buFont typeface="Wingdings" charset="2"/>
        <a:buChar char="§"/>
        <a:tabLst/>
        <a:defRPr sz="1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Segoe UI" panose="020B0502040204020203" pitchFamily="34" charset="0"/>
        </a:defRPr>
      </a:lvl3pPr>
      <a:lvl4pPr marL="892175" indent="-179388" algn="l" defTabSz="914333" rtl="0" eaLnBrk="1" latinLnBrk="0" hangingPunct="1">
        <a:spcBef>
          <a:spcPct val="20000"/>
        </a:spcBef>
        <a:buFont typeface="Arial" panose="020B0604020202020204" pitchFamily="34" charset="0"/>
        <a:buChar char="–"/>
        <a:tabLst/>
        <a:defRPr sz="1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Segoe UI" panose="020B0502040204020203" pitchFamily="34" charset="0"/>
        </a:defRPr>
      </a:lvl4pPr>
      <a:lvl5pPr marL="1022350" indent="-130175" algn="l" defTabSz="914333" rtl="0" eaLnBrk="1" latinLnBrk="0" hangingPunct="1">
        <a:spcBef>
          <a:spcPct val="20000"/>
        </a:spcBef>
        <a:buFont typeface="Arial" panose="020B0604020202020204" pitchFamily="34" charset="0"/>
        <a:buChar char="»"/>
        <a:tabLst/>
        <a:defRPr sz="9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Segoe UI" panose="020B0502040204020203" pitchFamily="34" charset="0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theme/theme1.xml><?xml version="1.0" encoding="utf-8"?>
<a:theme xmlns:a="http://schemas.openxmlformats.org/drawingml/2006/main" name="1_Conception personnalisée">
  <a:themeElements>
    <a:clrScheme name="couleurs_quantmetry">
      <a:dk1>
        <a:srgbClr val="000000"/>
      </a:dk1>
      <a:lt1>
        <a:srgbClr val="FFFFFF"/>
      </a:lt1>
      <a:dk2>
        <a:srgbClr val="1F497D"/>
      </a:dk2>
      <a:lt2>
        <a:srgbClr val="208DAA"/>
      </a:lt2>
      <a:accent1>
        <a:srgbClr val="7F7F7F"/>
      </a:accent1>
      <a:accent2>
        <a:srgbClr val="BFBFBF"/>
      </a:accent2>
      <a:accent3>
        <a:srgbClr val="BDD7E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  <a:ln>
          <a:noFill/>
        </a:ln>
      </a:spPr>
      <a:bodyPr rtlCol="0" anchor="ctr"/>
      <a:lstStyle>
        <a:defPPr algn="ctr">
          <a:defRPr sz="1400" dirty="0" smtClean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15617</TotalTime>
  <Words>0</Words>
  <Application>Microsoft Macintosh PowerPoint</Application>
  <PresentationFormat>Présentation à l'écran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5" baseType="lpstr">
      <vt:lpstr>Arial</vt:lpstr>
      <vt:lpstr>Calibri</vt:lpstr>
      <vt:lpstr>Segoe UI</vt:lpstr>
      <vt:lpstr>Wingdings</vt:lpstr>
      <vt:lpstr>1_Conception personnalisée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Cadrage prototype Data Science Galeries Lafayette</dc:title>
  <dc:creator>anne champalone</dc:creator>
  <cp:lastModifiedBy>vpham-gia@quantmetry.com</cp:lastModifiedBy>
  <cp:revision>755</cp:revision>
  <dcterms:created xsi:type="dcterms:W3CDTF">2015-05-23T15:23:04Z</dcterms:created>
  <dcterms:modified xsi:type="dcterms:W3CDTF">2017-06-07T12:19:08Z</dcterms:modified>
</cp:coreProperties>
</file>