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6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5/8/2019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5/8/2019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g6l3LZFDMC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D66-0731-4D44-A63F-F422AC5FF460}"/>
              </a:ext>
            </a:extLst>
          </p:cNvPr>
          <p:cNvSpPr>
            <a:spLocks noGrp="1"/>
          </p:cNvSpPr>
          <p:nvPr>
            <p:ph type="ctrTitle"/>
          </p:nvPr>
        </p:nvSpPr>
        <p:spPr>
          <a:xfrm>
            <a:off x="2351314" y="3108959"/>
            <a:ext cx="7602583" cy="1345475"/>
          </a:xfrm>
        </p:spPr>
        <p:txBody>
          <a:bodyPr>
            <a:normAutofit fontScale="90000"/>
          </a:bodyPr>
          <a:lstStyle/>
          <a:p>
            <a:r>
              <a:rPr lang="en-US" dirty="0"/>
              <a:t>Apex Stats Tracker</a:t>
            </a:r>
          </a:p>
        </p:txBody>
      </p:sp>
      <p:sp>
        <p:nvSpPr>
          <p:cNvPr id="3" name="Subtitle 2">
            <a:extLst>
              <a:ext uri="{FF2B5EF4-FFF2-40B4-BE49-F238E27FC236}">
                <a16:creationId xmlns:a16="http://schemas.microsoft.com/office/drawing/2014/main" id="{406F2025-7BED-4599-8016-45C08762B68B}"/>
              </a:ext>
            </a:extLst>
          </p:cNvPr>
          <p:cNvSpPr>
            <a:spLocks noGrp="1"/>
          </p:cNvSpPr>
          <p:nvPr>
            <p:ph type="subTitle" idx="1"/>
          </p:nvPr>
        </p:nvSpPr>
        <p:spPr>
          <a:xfrm>
            <a:off x="2922633" y="4808162"/>
            <a:ext cx="7031264" cy="1234440"/>
          </a:xfrm>
        </p:spPr>
        <p:txBody>
          <a:bodyPr/>
          <a:lstStyle/>
          <a:p>
            <a:r>
              <a:rPr lang="en-US" dirty="0"/>
              <a:t>By Elias </a:t>
            </a:r>
            <a:r>
              <a:rPr lang="en-US" dirty="0" err="1"/>
              <a:t>Neypes</a:t>
            </a:r>
            <a:r>
              <a:rPr lang="en-US" dirty="0"/>
              <a:t> (evn87) and </a:t>
            </a:r>
            <a:r>
              <a:rPr lang="en-US" dirty="0" err="1"/>
              <a:t>Vy</a:t>
            </a:r>
            <a:r>
              <a:rPr lang="en-US" dirty="0"/>
              <a:t> Phan (vp6896)</a:t>
            </a:r>
          </a:p>
        </p:txBody>
      </p:sp>
      <p:pic>
        <p:nvPicPr>
          <p:cNvPr id="1026" name="Picture 2" descr="Image result for apex legends">
            <a:extLst>
              <a:ext uri="{FF2B5EF4-FFF2-40B4-BE49-F238E27FC236}">
                <a16:creationId xmlns:a16="http://schemas.microsoft.com/office/drawing/2014/main" id="{30565AFC-D23D-4843-8BC1-E35A3C459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500" y="226827"/>
            <a:ext cx="5292999" cy="277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D66-0731-4D44-A63F-F422AC5FF460}"/>
              </a:ext>
            </a:extLst>
          </p:cNvPr>
          <p:cNvSpPr>
            <a:spLocks noGrp="1"/>
          </p:cNvSpPr>
          <p:nvPr>
            <p:ph type="ctrTitle"/>
          </p:nvPr>
        </p:nvSpPr>
        <p:spPr>
          <a:xfrm>
            <a:off x="2158808" y="0"/>
            <a:ext cx="7602583" cy="1345475"/>
          </a:xfrm>
        </p:spPr>
        <p:txBody>
          <a:bodyPr>
            <a:normAutofit fontScale="90000"/>
          </a:bodyPr>
          <a:lstStyle/>
          <a:p>
            <a:r>
              <a:rPr lang="en-US" dirty="0"/>
              <a:t>Apex Stats Tracker</a:t>
            </a:r>
          </a:p>
        </p:txBody>
      </p:sp>
      <p:sp>
        <p:nvSpPr>
          <p:cNvPr id="3" name="Subtitle 2">
            <a:extLst>
              <a:ext uri="{FF2B5EF4-FFF2-40B4-BE49-F238E27FC236}">
                <a16:creationId xmlns:a16="http://schemas.microsoft.com/office/drawing/2014/main" id="{406F2025-7BED-4599-8016-45C08762B68B}"/>
              </a:ext>
            </a:extLst>
          </p:cNvPr>
          <p:cNvSpPr>
            <a:spLocks noGrp="1"/>
          </p:cNvSpPr>
          <p:nvPr>
            <p:ph type="subTitle" idx="1"/>
          </p:nvPr>
        </p:nvSpPr>
        <p:spPr>
          <a:xfrm>
            <a:off x="1311442" y="1479884"/>
            <a:ext cx="9444790" cy="1783423"/>
          </a:xfrm>
        </p:spPr>
        <p:txBody>
          <a:bodyPr>
            <a:normAutofit/>
          </a:bodyPr>
          <a:lstStyle/>
          <a:p>
            <a:r>
              <a:rPr lang="en-US" dirty="0"/>
              <a:t>Problem: Apex Legends is a new online multiplayer video game on various platforms. Because it is new, players seek to be the best and need to distinguish themselves for fame through their gameplay. This can be done by organizing their stats to be easily viewed and compared to others.</a:t>
            </a:r>
          </a:p>
        </p:txBody>
      </p:sp>
      <p:sp>
        <p:nvSpPr>
          <p:cNvPr id="5" name="TextBox 4">
            <a:extLst>
              <a:ext uri="{FF2B5EF4-FFF2-40B4-BE49-F238E27FC236}">
                <a16:creationId xmlns:a16="http://schemas.microsoft.com/office/drawing/2014/main" id="{D83EE7B4-D730-45F2-9AAB-4D6731A49DD1}"/>
              </a:ext>
            </a:extLst>
          </p:cNvPr>
          <p:cNvSpPr txBox="1"/>
          <p:nvPr/>
        </p:nvSpPr>
        <p:spPr>
          <a:xfrm>
            <a:off x="1311442" y="4427621"/>
            <a:ext cx="9312442" cy="830997"/>
          </a:xfrm>
          <a:prstGeom prst="rect">
            <a:avLst/>
          </a:prstGeom>
          <a:noFill/>
        </p:spPr>
        <p:txBody>
          <a:bodyPr wrap="square" rtlCol="0">
            <a:spAutoFit/>
          </a:bodyPr>
          <a:lstStyle/>
          <a:p>
            <a:r>
              <a:rPr lang="en-US" sz="2400" dirty="0">
                <a:solidFill>
                  <a:schemeClr val="tx1">
                    <a:lumMod val="75000"/>
                  </a:schemeClr>
                </a:solidFill>
              </a:rPr>
              <a:t>Our solution: Provide a web application that can provide these statistics.</a:t>
            </a:r>
          </a:p>
        </p:txBody>
      </p:sp>
    </p:spTree>
    <p:extLst>
      <p:ext uri="{BB962C8B-B14F-4D97-AF65-F5344CB8AC3E}">
        <p14:creationId xmlns:p14="http://schemas.microsoft.com/office/powerpoint/2010/main" val="23324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D66-0731-4D44-A63F-F422AC5FF460}"/>
              </a:ext>
            </a:extLst>
          </p:cNvPr>
          <p:cNvSpPr>
            <a:spLocks noGrp="1"/>
          </p:cNvSpPr>
          <p:nvPr>
            <p:ph type="ctrTitle"/>
          </p:nvPr>
        </p:nvSpPr>
        <p:spPr>
          <a:xfrm>
            <a:off x="2294708" y="235132"/>
            <a:ext cx="7602583" cy="1345475"/>
          </a:xfrm>
        </p:spPr>
        <p:txBody>
          <a:bodyPr>
            <a:normAutofit fontScale="90000"/>
          </a:bodyPr>
          <a:lstStyle/>
          <a:p>
            <a:r>
              <a:rPr lang="en-US" dirty="0"/>
              <a:t>Apex Stats Tracker</a:t>
            </a:r>
          </a:p>
        </p:txBody>
      </p:sp>
      <p:sp>
        <p:nvSpPr>
          <p:cNvPr id="3" name="Subtitle 2">
            <a:extLst>
              <a:ext uri="{FF2B5EF4-FFF2-40B4-BE49-F238E27FC236}">
                <a16:creationId xmlns:a16="http://schemas.microsoft.com/office/drawing/2014/main" id="{406F2025-7BED-4599-8016-45C08762B68B}"/>
              </a:ext>
            </a:extLst>
          </p:cNvPr>
          <p:cNvSpPr>
            <a:spLocks noGrp="1"/>
          </p:cNvSpPr>
          <p:nvPr>
            <p:ph type="subTitle" idx="1"/>
          </p:nvPr>
        </p:nvSpPr>
        <p:spPr>
          <a:xfrm>
            <a:off x="1311442" y="1479884"/>
            <a:ext cx="9444790" cy="1783423"/>
          </a:xfrm>
        </p:spPr>
        <p:txBody>
          <a:bodyPr>
            <a:normAutofit/>
          </a:bodyPr>
          <a:lstStyle/>
          <a:p>
            <a:pPr algn="ctr"/>
            <a:r>
              <a:rPr lang="en-US" dirty="0"/>
              <a:t>Solution Architecture</a:t>
            </a:r>
          </a:p>
        </p:txBody>
      </p:sp>
      <p:pic>
        <p:nvPicPr>
          <p:cNvPr id="6" name="Picture 5" descr="A close up of text on a white background&#10;&#10;Description automatically generated">
            <a:extLst>
              <a:ext uri="{FF2B5EF4-FFF2-40B4-BE49-F238E27FC236}">
                <a16:creationId xmlns:a16="http://schemas.microsoft.com/office/drawing/2014/main" id="{C07051A7-314D-4A4C-82A2-B4D0915944B5}"/>
              </a:ext>
            </a:extLst>
          </p:cNvPr>
          <p:cNvPicPr>
            <a:picLocks noChangeAspect="1"/>
          </p:cNvPicPr>
          <p:nvPr/>
        </p:nvPicPr>
        <p:blipFill>
          <a:blip r:embed="rId2"/>
          <a:stretch>
            <a:fillRect/>
          </a:stretch>
        </p:blipFill>
        <p:spPr>
          <a:xfrm>
            <a:off x="1763142" y="1958654"/>
            <a:ext cx="9444790" cy="4432484"/>
          </a:xfrm>
          <a:prstGeom prst="rect">
            <a:avLst/>
          </a:prstGeom>
        </p:spPr>
      </p:pic>
    </p:spTree>
    <p:extLst>
      <p:ext uri="{BB962C8B-B14F-4D97-AF65-F5344CB8AC3E}">
        <p14:creationId xmlns:p14="http://schemas.microsoft.com/office/powerpoint/2010/main" val="75798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D66-0731-4D44-A63F-F422AC5FF460}"/>
              </a:ext>
            </a:extLst>
          </p:cNvPr>
          <p:cNvSpPr>
            <a:spLocks noGrp="1"/>
          </p:cNvSpPr>
          <p:nvPr>
            <p:ph type="ctrTitle"/>
          </p:nvPr>
        </p:nvSpPr>
        <p:spPr>
          <a:xfrm>
            <a:off x="2294708" y="235132"/>
            <a:ext cx="7602583" cy="1345475"/>
          </a:xfrm>
        </p:spPr>
        <p:txBody>
          <a:bodyPr>
            <a:normAutofit fontScale="90000"/>
          </a:bodyPr>
          <a:lstStyle/>
          <a:p>
            <a:r>
              <a:rPr lang="en-US" dirty="0"/>
              <a:t>Apex Stats Tracker</a:t>
            </a:r>
          </a:p>
        </p:txBody>
      </p:sp>
      <p:sp>
        <p:nvSpPr>
          <p:cNvPr id="3" name="Subtitle 2">
            <a:extLst>
              <a:ext uri="{FF2B5EF4-FFF2-40B4-BE49-F238E27FC236}">
                <a16:creationId xmlns:a16="http://schemas.microsoft.com/office/drawing/2014/main" id="{406F2025-7BED-4599-8016-45C08762B68B}"/>
              </a:ext>
            </a:extLst>
          </p:cNvPr>
          <p:cNvSpPr>
            <a:spLocks noGrp="1"/>
          </p:cNvSpPr>
          <p:nvPr>
            <p:ph type="subTitle" idx="1"/>
          </p:nvPr>
        </p:nvSpPr>
        <p:spPr>
          <a:xfrm>
            <a:off x="1311442" y="1479885"/>
            <a:ext cx="9444790" cy="757990"/>
          </a:xfrm>
        </p:spPr>
        <p:txBody>
          <a:bodyPr>
            <a:normAutofit/>
          </a:bodyPr>
          <a:lstStyle/>
          <a:p>
            <a:pPr algn="ctr"/>
            <a:r>
              <a:rPr lang="en-US" dirty="0"/>
              <a:t>Solution Features</a:t>
            </a:r>
          </a:p>
          <a:p>
            <a:pPr algn="ctr"/>
            <a:endParaRPr lang="en-US" dirty="0"/>
          </a:p>
        </p:txBody>
      </p:sp>
      <p:sp>
        <p:nvSpPr>
          <p:cNvPr id="4" name="TextBox 3">
            <a:extLst>
              <a:ext uri="{FF2B5EF4-FFF2-40B4-BE49-F238E27FC236}">
                <a16:creationId xmlns:a16="http://schemas.microsoft.com/office/drawing/2014/main" id="{139C0BC4-0D00-49BD-B86B-EF0DFD3523A5}"/>
              </a:ext>
            </a:extLst>
          </p:cNvPr>
          <p:cNvSpPr txBox="1"/>
          <p:nvPr/>
        </p:nvSpPr>
        <p:spPr>
          <a:xfrm>
            <a:off x="1395663" y="2646946"/>
            <a:ext cx="9998242"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1">
                    <a:lumMod val="75000"/>
                  </a:schemeClr>
                </a:solidFill>
              </a:rPr>
              <a:t>Can look up players to view total damage</a:t>
            </a:r>
          </a:p>
          <a:p>
            <a:pPr marL="457200" indent="-457200">
              <a:buFont typeface="Arial" panose="020B0604020202020204" pitchFamily="34" charset="0"/>
              <a:buChar char="•"/>
            </a:pPr>
            <a:r>
              <a:rPr lang="en-US" sz="2800" dirty="0">
                <a:solidFill>
                  <a:schemeClr val="tx1">
                    <a:lumMod val="75000"/>
                  </a:schemeClr>
                </a:solidFill>
              </a:rPr>
              <a:t>Runs on Kubernetes Cluster</a:t>
            </a:r>
          </a:p>
          <a:p>
            <a:pPr marL="457200" indent="-457200">
              <a:buFont typeface="Arial" panose="020B0604020202020204" pitchFamily="34" charset="0"/>
              <a:buChar char="•"/>
            </a:pPr>
            <a:r>
              <a:rPr lang="en-US" sz="2800" dirty="0">
                <a:solidFill>
                  <a:schemeClr val="tx1">
                    <a:lumMod val="75000"/>
                  </a:schemeClr>
                </a:solidFill>
              </a:rPr>
              <a:t>Uses </a:t>
            </a:r>
            <a:r>
              <a:rPr lang="en-US" sz="2800" dirty="0" err="1">
                <a:solidFill>
                  <a:schemeClr val="tx1">
                    <a:lumMod val="75000"/>
                  </a:schemeClr>
                </a:solidFill>
              </a:rPr>
              <a:t>JenkinsX</a:t>
            </a:r>
            <a:r>
              <a:rPr lang="en-US" sz="2800" dirty="0">
                <a:solidFill>
                  <a:schemeClr val="tx1">
                    <a:lumMod val="75000"/>
                  </a:schemeClr>
                </a:solidFill>
              </a:rPr>
              <a:t> to run unit tests and pre-merge gating</a:t>
            </a:r>
          </a:p>
          <a:p>
            <a:pPr marL="457200" indent="-457200">
              <a:buFont typeface="Arial" panose="020B0604020202020204" pitchFamily="34" charset="0"/>
              <a:buChar char="•"/>
            </a:pPr>
            <a:r>
              <a:rPr lang="en-US" sz="2800" dirty="0">
                <a:solidFill>
                  <a:schemeClr val="tx1">
                    <a:lumMod val="75000"/>
                  </a:schemeClr>
                </a:solidFill>
              </a:rPr>
              <a:t>Preview application is available in </a:t>
            </a:r>
            <a:r>
              <a:rPr lang="en-US" sz="2800" dirty="0" err="1">
                <a:solidFill>
                  <a:schemeClr val="tx1">
                    <a:lumMod val="75000"/>
                  </a:schemeClr>
                </a:solidFill>
              </a:rPr>
              <a:t>JenkinsX</a:t>
            </a:r>
            <a:r>
              <a:rPr lang="en-US" sz="2800" dirty="0">
                <a:solidFill>
                  <a:schemeClr val="tx1">
                    <a:lumMod val="75000"/>
                  </a:schemeClr>
                </a:solidFill>
              </a:rPr>
              <a:t> pipeline</a:t>
            </a:r>
          </a:p>
          <a:p>
            <a:endParaRPr lang="en-US" sz="2800" dirty="0">
              <a:solidFill>
                <a:schemeClr val="tx1">
                  <a:lumMod val="75000"/>
                </a:schemeClr>
              </a:solidFill>
            </a:endParaRPr>
          </a:p>
        </p:txBody>
      </p:sp>
    </p:spTree>
    <p:extLst>
      <p:ext uri="{BB962C8B-B14F-4D97-AF65-F5344CB8AC3E}">
        <p14:creationId xmlns:p14="http://schemas.microsoft.com/office/powerpoint/2010/main" val="412400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D66-0731-4D44-A63F-F422AC5FF460}"/>
              </a:ext>
            </a:extLst>
          </p:cNvPr>
          <p:cNvSpPr>
            <a:spLocks noGrp="1"/>
          </p:cNvSpPr>
          <p:nvPr>
            <p:ph type="ctrTitle"/>
          </p:nvPr>
        </p:nvSpPr>
        <p:spPr>
          <a:xfrm>
            <a:off x="2294708" y="235132"/>
            <a:ext cx="7602583" cy="1345475"/>
          </a:xfrm>
        </p:spPr>
        <p:txBody>
          <a:bodyPr>
            <a:normAutofit fontScale="90000"/>
          </a:bodyPr>
          <a:lstStyle/>
          <a:p>
            <a:r>
              <a:rPr lang="en-US" dirty="0"/>
              <a:t>Apex Stats Tracker</a:t>
            </a:r>
          </a:p>
        </p:txBody>
      </p:sp>
      <p:sp>
        <p:nvSpPr>
          <p:cNvPr id="3" name="Subtitle 2">
            <a:extLst>
              <a:ext uri="{FF2B5EF4-FFF2-40B4-BE49-F238E27FC236}">
                <a16:creationId xmlns:a16="http://schemas.microsoft.com/office/drawing/2014/main" id="{406F2025-7BED-4599-8016-45C08762B68B}"/>
              </a:ext>
            </a:extLst>
          </p:cNvPr>
          <p:cNvSpPr>
            <a:spLocks noGrp="1"/>
          </p:cNvSpPr>
          <p:nvPr>
            <p:ph type="subTitle" idx="1"/>
          </p:nvPr>
        </p:nvSpPr>
        <p:spPr>
          <a:xfrm>
            <a:off x="1311442" y="1479885"/>
            <a:ext cx="9444790" cy="757990"/>
          </a:xfrm>
        </p:spPr>
        <p:txBody>
          <a:bodyPr>
            <a:normAutofit/>
          </a:bodyPr>
          <a:lstStyle/>
          <a:p>
            <a:pPr algn="ctr"/>
            <a:r>
              <a:rPr lang="en-US" dirty="0"/>
              <a:t>Solution Demo</a:t>
            </a:r>
          </a:p>
          <a:p>
            <a:pPr algn="ctr"/>
            <a:endParaRPr lang="en-US" dirty="0"/>
          </a:p>
        </p:txBody>
      </p:sp>
      <p:sp>
        <p:nvSpPr>
          <p:cNvPr id="5" name="TextBox 4">
            <a:extLst>
              <a:ext uri="{FF2B5EF4-FFF2-40B4-BE49-F238E27FC236}">
                <a16:creationId xmlns:a16="http://schemas.microsoft.com/office/drawing/2014/main" id="{F63A2B9B-12FF-49F3-AF59-7A9E9675EDA9}"/>
              </a:ext>
            </a:extLst>
          </p:cNvPr>
          <p:cNvSpPr txBox="1"/>
          <p:nvPr/>
        </p:nvSpPr>
        <p:spPr>
          <a:xfrm>
            <a:off x="685800" y="2574759"/>
            <a:ext cx="11381874" cy="830997"/>
          </a:xfrm>
          <a:prstGeom prst="rect">
            <a:avLst/>
          </a:prstGeom>
          <a:noFill/>
        </p:spPr>
        <p:txBody>
          <a:bodyPr wrap="square" rtlCol="0">
            <a:spAutoFit/>
          </a:bodyPr>
          <a:lstStyle/>
          <a:p>
            <a:pPr algn="ctr"/>
            <a:r>
              <a:rPr lang="en-US" sz="4800" dirty="0">
                <a:hlinkClick r:id="rId2"/>
              </a:rPr>
              <a:t>https://youtu.be/g6l3LZFDMCE</a:t>
            </a:r>
            <a:endParaRPr lang="en-US" sz="4800" dirty="0"/>
          </a:p>
        </p:txBody>
      </p:sp>
    </p:spTree>
    <p:extLst>
      <p:ext uri="{BB962C8B-B14F-4D97-AF65-F5344CB8AC3E}">
        <p14:creationId xmlns:p14="http://schemas.microsoft.com/office/powerpoint/2010/main" val="34411804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53</TotalTime>
  <Words>135</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Apex Stats Tracker</vt:lpstr>
      <vt:lpstr>Apex Stats Tracker</vt:lpstr>
      <vt:lpstr>Apex Stats Tracker</vt:lpstr>
      <vt:lpstr>Apex Stats Tracker</vt:lpstr>
      <vt:lpstr>Apex Stats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Stats Tracker</dc:title>
  <dc:creator>Sidonius</dc:creator>
  <cp:lastModifiedBy>Sidonius</cp:lastModifiedBy>
  <cp:revision>6</cp:revision>
  <dcterms:created xsi:type="dcterms:W3CDTF">2019-05-08T17:26:41Z</dcterms:created>
  <dcterms:modified xsi:type="dcterms:W3CDTF">2019-05-08T18:20:11Z</dcterms:modified>
</cp:coreProperties>
</file>