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79" r:id="rId7"/>
    <p:sldId id="272" r:id="rId8"/>
    <p:sldId id="271" r:id="rId9"/>
    <p:sldId id="270" r:id="rId10"/>
    <p:sldId id="269" r:id="rId11"/>
    <p:sldId id="276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5332" autoAdjust="0"/>
  </p:normalViewPr>
  <p:slideViewPr>
    <p:cSldViewPr>
      <p:cViewPr varScale="1">
        <p:scale>
          <a:sx n="59" d="100"/>
          <a:sy n="59" d="100"/>
        </p:scale>
        <p:origin x="62" y="6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phatt/CT449-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BÁO CÁO HỌC PHẦN PHÁT TRIỂN ỨNG DỤNG WEB (CT449)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03551"/>
            <a:ext cx="6553200" cy="1470025"/>
          </a:xfrm>
        </p:spPr>
        <p:txBody>
          <a:bodyPr/>
          <a:lstStyle/>
          <a:p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: </a:t>
            </a:r>
            <a:r>
              <a:rPr lang="en-US" altLang="en-US" sz="3200" b="1" dirty="0"/>
              <a:t>ỨNG DỤNG QUẢN LÝ CÔNG VIỆC VÀ GHI CHÚ</a:t>
            </a:r>
          </a:p>
          <a:p>
            <a:endParaRPr lang="en-US" altLang="en-US" sz="3200" b="1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  <a:p>
            <a:endParaRPr lang="vi-VN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A7133-D71B-C938-BB77-1817FBFF199F}"/>
              </a:ext>
            </a:extLst>
          </p:cNvPr>
          <p:cNvSpPr txBox="1"/>
          <p:nvPr/>
        </p:nvSpPr>
        <p:spPr>
          <a:xfrm>
            <a:off x="572589" y="481437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0099"/>
                </a:solidFill>
              </a:rPr>
              <a:t>Sinh</a:t>
            </a:r>
            <a:r>
              <a:rPr lang="en-US" b="1" i="1" dirty="0">
                <a:solidFill>
                  <a:srgbClr val="000099"/>
                </a:solidFill>
              </a:rPr>
              <a:t> </a:t>
            </a:r>
            <a:r>
              <a:rPr lang="en-US" b="1" i="1" dirty="0" err="1">
                <a:solidFill>
                  <a:srgbClr val="000099"/>
                </a:solidFill>
              </a:rPr>
              <a:t>viên</a:t>
            </a:r>
            <a:r>
              <a:rPr lang="en-US" b="1" i="1" dirty="0">
                <a:solidFill>
                  <a:srgbClr val="000099"/>
                </a:solidFill>
              </a:rPr>
              <a:t> </a:t>
            </a:r>
            <a:r>
              <a:rPr lang="en-US" b="1" i="1" dirty="0" err="1">
                <a:solidFill>
                  <a:srgbClr val="000099"/>
                </a:solidFill>
              </a:rPr>
              <a:t>thực</a:t>
            </a:r>
            <a:r>
              <a:rPr lang="en-US" b="1" i="1" dirty="0">
                <a:solidFill>
                  <a:srgbClr val="000099"/>
                </a:solidFill>
              </a:rPr>
              <a:t> </a:t>
            </a:r>
            <a:r>
              <a:rPr lang="en-US" b="1" i="1" dirty="0" err="1">
                <a:solidFill>
                  <a:srgbClr val="000099"/>
                </a:solidFill>
              </a:rPr>
              <a:t>hiện</a:t>
            </a:r>
            <a:r>
              <a:rPr lang="en-US" b="1" i="1" dirty="0">
                <a:solidFill>
                  <a:srgbClr val="000099"/>
                </a:solidFill>
              </a:rPr>
              <a:t>:</a:t>
            </a:r>
          </a:p>
          <a:p>
            <a:r>
              <a:rPr lang="en-US" dirty="0" err="1">
                <a:solidFill>
                  <a:srgbClr val="000099"/>
                </a:solidFill>
              </a:rPr>
              <a:t>Họ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và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tên</a:t>
            </a:r>
            <a:r>
              <a:rPr lang="en-US" dirty="0">
                <a:solidFill>
                  <a:srgbClr val="000099"/>
                </a:solidFill>
              </a:rPr>
              <a:t>: Dương </a:t>
            </a:r>
            <a:r>
              <a:rPr lang="en-US" dirty="0" err="1">
                <a:solidFill>
                  <a:srgbClr val="000099"/>
                </a:solidFill>
              </a:rPr>
              <a:t>Việt</a:t>
            </a:r>
            <a:r>
              <a:rPr lang="en-US" dirty="0">
                <a:solidFill>
                  <a:srgbClr val="000099"/>
                </a:solidFill>
              </a:rPr>
              <a:t> Phát</a:t>
            </a:r>
          </a:p>
          <a:p>
            <a:r>
              <a:rPr lang="en-US" dirty="0">
                <a:solidFill>
                  <a:srgbClr val="000099"/>
                </a:solidFill>
              </a:rPr>
              <a:t>MSSV: B1910276</a:t>
            </a:r>
          </a:p>
          <a:p>
            <a:r>
              <a:rPr lang="en-US" dirty="0" err="1">
                <a:solidFill>
                  <a:srgbClr val="000099"/>
                </a:solidFill>
              </a:rPr>
              <a:t>Nhóm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học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phần</a:t>
            </a:r>
            <a:r>
              <a:rPr lang="en-US" dirty="0">
                <a:solidFill>
                  <a:srgbClr val="000099"/>
                </a:solidFill>
              </a:rPr>
              <a:t>: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vi-VN" dirty="0"/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7967C-343F-7942-2A14-FE20D20B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34" y="2362200"/>
            <a:ext cx="556846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thêm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BA484-98B2-C66E-AF7E-4EE45F7C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521253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6" y="3429000"/>
            <a:ext cx="8229600" cy="927893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https://github.com/vphatt/CT449-Project.git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7248F-62CC-9EE1-27B5-6E9C6E338F03}"/>
              </a:ext>
            </a:extLst>
          </p:cNvPr>
          <p:cNvSpPr txBox="1"/>
          <p:nvPr/>
        </p:nvSpPr>
        <p:spPr>
          <a:xfrm>
            <a:off x="664029" y="31366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21435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Cảm ơn thầy và các bạn đã lắng nghe!</a:t>
            </a:r>
            <a:endParaRPr lang="en-US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là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ứng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web </a:t>
            </a:r>
            <a:r>
              <a:rPr lang="en-US" altLang="en-US" sz="2000" dirty="0" err="1"/>
              <a:t>hỗ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dõi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thực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nhân</a:t>
            </a:r>
            <a:r>
              <a:rPr lang="en-US" alt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gồm</a:t>
            </a:r>
            <a:r>
              <a:rPr lang="en-US" altLang="en-US" sz="2000" dirty="0"/>
              <a:t> có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năng</a:t>
            </a:r>
            <a:r>
              <a:rPr lang="en-US" altLang="en-US" sz="2000" dirty="0"/>
              <a:t>:</a:t>
            </a:r>
          </a:p>
          <a:p>
            <a:pPr lvl="1">
              <a:buFontTx/>
              <a:buChar char="-"/>
            </a:pP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dõi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/>
              <a:t>Thêm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mới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Chỉnh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Xoá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người</a:t>
            </a:r>
            <a:r>
              <a:rPr lang="en-US" altLang="en-US" sz="2000" dirty="0"/>
              <a:t> dung</a:t>
            </a:r>
          </a:p>
          <a:p>
            <a:pPr lvl="1">
              <a:buFontTx/>
              <a:buChar char="-"/>
            </a:pPr>
            <a:r>
              <a:rPr lang="en-US" altLang="en-US" sz="2000" dirty="0"/>
              <a:t>Thêm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Chỉnh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Xoá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endParaRPr lang="en-US" altLang="en-US" sz="2000" dirty="0"/>
          </a:p>
          <a:p>
            <a:pPr lvl="1">
              <a:buFontTx/>
              <a:buChar char="-"/>
            </a:pP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2244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Collection &lt;</a:t>
            </a:r>
            <a:r>
              <a:rPr lang="en-US" dirty="0" err="1"/>
              <a:t>Todos</a:t>
            </a:r>
            <a:r>
              <a:rPr lang="en-US" dirty="0"/>
              <a:t>&gt;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title: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content: </a:t>
            </a:r>
            <a:r>
              <a:rPr lang="en-US" sz="1800" dirty="0" err="1"/>
              <a:t>Nội</a:t>
            </a:r>
            <a:r>
              <a:rPr lang="en-US" sz="1800" dirty="0"/>
              <a:t> dung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deadline: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complete: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hay chưa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endParaRPr lang="en-US" sz="1800" dirty="0"/>
          </a:p>
          <a:p>
            <a:pPr marL="0" indent="0">
              <a:buNone/>
            </a:pPr>
            <a:r>
              <a:rPr lang="en-US" sz="2100" dirty="0"/>
              <a:t>	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Collection &lt;Notes&gt;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title: </a:t>
            </a:r>
            <a:r>
              <a:rPr lang="en-US" sz="2100" dirty="0" err="1"/>
              <a:t>Tiêu</a:t>
            </a:r>
            <a:r>
              <a:rPr lang="en-US" sz="2100" dirty="0"/>
              <a:t> </a:t>
            </a:r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chú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content: </a:t>
            </a:r>
            <a:r>
              <a:rPr lang="en-US" sz="2100" dirty="0" err="1"/>
              <a:t>Nội</a:t>
            </a:r>
            <a:r>
              <a:rPr lang="en-US" sz="2100" dirty="0"/>
              <a:t> dung </a:t>
            </a:r>
            <a:r>
              <a:rPr lang="en-US" sz="2100" dirty="0" err="1"/>
              <a:t>bản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chú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cover: URL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bìa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bản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chú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favorite: </a:t>
            </a:r>
            <a:r>
              <a:rPr lang="en-US" sz="2100" dirty="0" err="1"/>
              <a:t>Trạng</a:t>
            </a:r>
            <a:r>
              <a:rPr lang="en-US" sz="2100" dirty="0"/>
              <a:t> </a:t>
            </a:r>
            <a:r>
              <a:rPr lang="en-US" sz="2100" dirty="0" err="1"/>
              <a:t>thái</a:t>
            </a:r>
            <a:r>
              <a:rPr lang="en-US" sz="2100" dirty="0"/>
              <a:t> </a:t>
            </a:r>
            <a:r>
              <a:rPr lang="en-US" sz="2100" dirty="0" err="1"/>
              <a:t>yêu</a:t>
            </a:r>
            <a:r>
              <a:rPr lang="en-US" sz="2100" dirty="0"/>
              <a:t> </a:t>
            </a:r>
            <a:r>
              <a:rPr lang="en-US" sz="2100" dirty="0" err="1"/>
              <a:t>thích</a:t>
            </a: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97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chủ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3ED5-07FF-700C-BAF0-C4ACC3D6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44" y="2201823"/>
            <a:ext cx="520491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21336-9997-1CA6-44E8-F827D561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55" y="2194199"/>
            <a:ext cx="5197290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717F-2E03-62F7-E34C-55B00283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4" y="2514600"/>
            <a:ext cx="58868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quản lý dự án đã làm: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11B1-34D3-C3A0-D446-4AF47591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943600" cy="32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A667B-7E9D-E342-0334-949298E7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519729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7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  <a:endParaRPr lang="vi-VN" dirty="0"/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1FB9B-572F-DC37-9A03-1092D317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4863737" cy="4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17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312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Default Design</vt:lpstr>
      <vt:lpstr>BÁO CÁO HỌC PHẦN PHÁT TRIỂN ỨNG DỤNG WEB (CT449) </vt:lpstr>
      <vt:lpstr>Mô tả chức năng ứng dụng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Duong Phat</cp:lastModifiedBy>
  <cp:revision>93</cp:revision>
  <dcterms:created xsi:type="dcterms:W3CDTF">2008-08-06T06:37:20Z</dcterms:created>
  <dcterms:modified xsi:type="dcterms:W3CDTF">2022-11-29T03:09:05Z</dcterms:modified>
</cp:coreProperties>
</file>