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82" r:id="rId4"/>
    <p:sldId id="264" r:id="rId5"/>
    <p:sldId id="268" r:id="rId6"/>
    <p:sldId id="267" r:id="rId7"/>
    <p:sldId id="279" r:id="rId8"/>
    <p:sldId id="285" r:id="rId9"/>
    <p:sldId id="272" r:id="rId10"/>
    <p:sldId id="283" r:id="rId11"/>
    <p:sldId id="288" r:id="rId12"/>
    <p:sldId id="284" r:id="rId13"/>
    <p:sldId id="287" r:id="rId14"/>
    <p:sldId id="271" r:id="rId15"/>
    <p:sldId id="270" r:id="rId16"/>
    <p:sldId id="266" r:id="rId17"/>
    <p:sldId id="262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9A7200"/>
    <a:srgbClr val="CC9900"/>
    <a:srgbClr val="00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5" autoAdjust="0"/>
    <p:restoredTop sz="95332" autoAdjust="0"/>
  </p:normalViewPr>
  <p:slideViewPr>
    <p:cSldViewPr>
      <p:cViewPr varScale="1">
        <p:scale>
          <a:sx n="85" d="100"/>
          <a:sy n="85" d="100"/>
        </p:scale>
        <p:origin x="115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2716CEC-4EB7-4AF5-B8B4-13A4AA74F1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A8B1175-CAAE-4DE1-9BCE-EE12E15485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4EFCFD27-3C59-440E-9355-8E61DE9E9F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18A37AE1-76EA-4F7C-89AE-6531C0C56B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E348B9C2-253F-43BD-BBE7-0B49698116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6713" y="6230938"/>
            <a:ext cx="2133600" cy="549275"/>
          </a:xfrm>
        </p:spPr>
        <p:txBody>
          <a:bodyPr/>
          <a:lstStyle>
            <a:lvl1pPr>
              <a:defRPr/>
            </a:lvl1pPr>
          </a:lstStyle>
          <a:p>
            <a:fld id="{A15EAB53-327E-4220-A7C8-79A6407182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2BBF-5276-4192-BA57-B0752687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C078B-EB7B-44AD-A4C2-B8DC31D9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7DE7E-9122-41D3-A66E-3CDCBCE9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5EA4-62DF-493C-B19B-64550981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301BB-D36E-4AE2-BE8A-E50EB27C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5476-CA43-47FE-BA67-73FA2851A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91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C4325-1A15-4599-B036-9FA60518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1800" y="282575"/>
            <a:ext cx="20574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2199C-8BFD-4358-9055-518928EA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82575"/>
            <a:ext cx="6019800" cy="6042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E68E-040F-4912-9B7B-725CFB7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9E95-5F5B-4E87-9B2F-A9A70957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FE7F3-EC17-415F-863D-DF17690E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5CE5-D93D-42E1-A365-D1BB034BB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8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FED8-62E4-44F9-8635-073E7D21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F88E-6176-40DB-A4F0-5F9D10D1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D7C81-1B47-4037-B98B-75A1F401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4BD4-42E2-497A-AD54-B10928A4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80A8-4B04-4A76-AD9D-D3373B2C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63AB-74FF-4D4D-9C96-7E67E70BF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51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E863-2F38-493E-AC5F-35F839AB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1EE57-4E33-4768-BDE6-1E42E78C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7056-25E1-4B67-85BD-73087B72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0AFD-04FE-4D58-8BBC-B3312F47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0AEAA-EABC-4389-89FD-1194EAE5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8ED3-DC84-4DB0-B233-29AE8689A1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0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C47-6B83-4D40-8FFA-423CDED8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E053-7F00-4D26-A49E-468074BDA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BA0AC-734F-47AA-97FD-4DA7FEF91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633538"/>
            <a:ext cx="4038600" cy="4691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1179-6CFA-425B-9D7F-2BE02065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E626E-637B-499E-9E2C-ACC64C09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7475E-6A5C-42A5-8A22-58443942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D017-4D2B-4917-98EC-EFDC1350D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39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F325-80E3-4F90-BD69-5037DB90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C193B-2F0E-4826-9109-B6307A9C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24B64-B380-470F-9CDE-73C0D43F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F4E0-0F61-4F55-8A7A-765984DF7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5C38B-8A04-4272-A3E6-393D95555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373DA-5867-4829-AD43-C6FCC79A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764FC-FDFA-416E-997C-F691587D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741E6-72FD-4F69-97E8-CAC734DC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F60C-663B-45B5-8BAA-0CD5F56CC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1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B71A-EE87-467A-AD67-4ECCFB0E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EB2EF-2DBC-41CB-8232-B6E49BCB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83847-6C7C-4715-98B9-D40636DA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D5148-3F8F-464B-A3E1-5F680B4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D403-5F74-427A-8423-78614D45D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2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D4DB3-3677-453C-AD63-255313C4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E578C-2E20-4473-943A-093C5C31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681F5-37CC-4FFE-98C1-BDE69E13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5B6F-8FF7-4085-BE97-4B03885D1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27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611-3704-4861-BD88-F503F43F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25AB-F178-4E56-A78A-D3E5D8B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C3404-B5CD-41A1-BD0C-CEB1CDB8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03B3B-2157-4986-A6D1-D21E38C8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720C0-253D-4EFB-8A0E-096A4FC7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8D71A-2EC3-4B1C-AE98-CEF4BA88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44C7-8C57-4BC2-BD31-5EE7CB854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87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A99F-9EE0-4942-BCEE-A1E732C0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78B66-2785-4358-A99C-30D13EE9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8E7B7-693B-436C-ACFB-D578D6C8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9676D-A17F-46ED-B322-996E92CC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B656-A461-4B3F-8ECD-A1C58EE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5B36D-F955-462B-899C-F46A6F9E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E658-6E24-430E-B2BE-9BADE5013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65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1405D41-0CC5-41DF-A29F-0509945FC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282575"/>
            <a:ext cx="7086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E07D3DA-2B85-42CC-8062-8B65F675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33538"/>
            <a:ext cx="82296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07E20C1-4C65-4624-AA2D-747E84F1D3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F6370B7-BED3-4B38-A932-BD0A5880CB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9388" y="62833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8F6441-6898-4A31-A185-8673B9B54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26175"/>
            <a:ext cx="21336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6FFC55-A7E0-43C6-B48A-D297196E0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phatt/Fruitshop.g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CDA1651-B184-4C83-9729-35D701BE49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1219200"/>
            <a:ext cx="7772400" cy="1470025"/>
          </a:xfrm>
        </p:spPr>
        <p:txBody>
          <a:bodyPr/>
          <a:lstStyle/>
          <a:p>
            <a:pPr algn="ctr"/>
            <a:r>
              <a:rPr lang="en-US"/>
              <a:t>BÁO CÁO HỌC PHẦN PHÁT TRIỂN ỨNG DỤNG DI DỘNG (CT484)</a:t>
            </a:r>
            <a:br>
              <a:rPr lang="en-US"/>
            </a:b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0E355BD-3478-446D-BADE-5B579DF2FF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66800" y="2819400"/>
            <a:ext cx="7239000" cy="3962400"/>
          </a:xfrm>
        </p:spPr>
        <p:txBody>
          <a:bodyPr/>
          <a:lstStyle/>
          <a:p>
            <a:r>
              <a:rPr lang="en-US" altLang="en-US" dirty="0" err="1"/>
              <a:t>Đề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: </a:t>
            </a:r>
            <a:r>
              <a:rPr lang="en-US" altLang="en-US" sz="3200" b="1" dirty="0"/>
              <a:t>ỨNG DỤNG BÁN TRÁI CÂY</a:t>
            </a:r>
          </a:p>
          <a:p>
            <a:endParaRPr lang="en-US" altLang="en-US" sz="3200" b="1" dirty="0"/>
          </a:p>
          <a:p>
            <a:endParaRPr lang="en-US" altLang="en-US" sz="3200" b="1" dirty="0"/>
          </a:p>
          <a:p>
            <a:pPr algn="l"/>
            <a:r>
              <a:rPr lang="en-US" altLang="en-US" sz="2400" b="1" i="1" dirty="0" err="1"/>
              <a:t>Sinh</a:t>
            </a:r>
            <a:r>
              <a:rPr lang="en-US" altLang="en-US" sz="2400" b="1" i="1" dirty="0"/>
              <a:t> </a:t>
            </a:r>
            <a:r>
              <a:rPr lang="en-US" altLang="en-US" sz="2400" b="1" i="1" dirty="0" err="1"/>
              <a:t>viên</a:t>
            </a:r>
            <a:r>
              <a:rPr lang="en-US" altLang="en-US" sz="2400" b="1" i="1" dirty="0"/>
              <a:t> </a:t>
            </a:r>
            <a:r>
              <a:rPr lang="en-US" altLang="en-US" sz="2400" b="1" i="1" dirty="0" err="1"/>
              <a:t>thực</a:t>
            </a:r>
            <a:r>
              <a:rPr lang="en-US" altLang="en-US" sz="2400" b="1" i="1" dirty="0"/>
              <a:t> </a:t>
            </a:r>
            <a:r>
              <a:rPr lang="en-US" altLang="en-US" sz="2400" b="1" i="1" dirty="0" err="1"/>
              <a:t>hiện</a:t>
            </a:r>
            <a:r>
              <a:rPr lang="en-US" altLang="en-US" sz="2400" b="1" i="1" dirty="0"/>
              <a:t>:</a:t>
            </a:r>
          </a:p>
          <a:p>
            <a:pPr algn="l"/>
            <a:r>
              <a:rPr lang="en-US" altLang="en-US" sz="2000" dirty="0"/>
              <a:t>	Phan </a:t>
            </a:r>
            <a:r>
              <a:rPr lang="en-US" altLang="en-US" sz="2000" dirty="0" err="1"/>
              <a:t>Thái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Hiền</a:t>
            </a:r>
            <a:r>
              <a:rPr lang="en-US" altLang="en-US" sz="2000" dirty="0"/>
              <a:t> - B1900241</a:t>
            </a:r>
          </a:p>
          <a:p>
            <a:pPr algn="l"/>
            <a:r>
              <a:rPr lang="en-US" altLang="en-US" sz="2000" dirty="0"/>
              <a:t>	Dương </a:t>
            </a:r>
            <a:r>
              <a:rPr lang="en-US" altLang="en-US" sz="2000" dirty="0" err="1"/>
              <a:t>Việt</a:t>
            </a:r>
            <a:r>
              <a:rPr lang="en-US" altLang="en-US" sz="2000" dirty="0"/>
              <a:t> Phát – B1910276</a:t>
            </a:r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3D1CE68C-65F7-4C8C-AB01-78D31225A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396335"/>
            <a:ext cx="3505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/>
              <a:t>Học kỳ 1, 2022-2023</a:t>
            </a:r>
          </a:p>
          <a:p>
            <a:endParaRPr lang="vi-VN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Trang giỏ hàng:</a:t>
            </a:r>
          </a:p>
          <a:p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F5664-3509-D84B-85FE-C0430EE90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819" y="2096853"/>
            <a:ext cx="3006581" cy="438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5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618F-7B18-BD36-8831-FEB7EDC57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2E7B3-B6ED-88E8-1C74-902B7C735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Trang lịch sử đơn hàng:</a:t>
            </a:r>
          </a:p>
          <a:p>
            <a:endParaRPr lang="vi-VN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81EE8-BD69-651A-F131-44AA1F2CB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228962"/>
            <a:ext cx="1981200" cy="434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86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Trang thông tin tài khoản:</a:t>
            </a:r>
          </a:p>
          <a:p>
            <a:pPr marL="457200" lvl="1" indent="0">
              <a:buNone/>
            </a:pPr>
            <a:r>
              <a:rPr lang="vi-VN" dirty="0"/>
              <a:t>	Admin				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10A95-7CF3-2E5C-DD2F-B2C38C2FD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590800"/>
            <a:ext cx="1759189" cy="3832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F463B8-180C-4921-5AD8-621B11FDB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2590800"/>
            <a:ext cx="1754712" cy="383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76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E8116-3273-DDF9-0CB3-F551D14C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950F-3194-C1C1-568B-CD154A5E6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Trang quản lý sản phẩm: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36780D0-76DF-A40A-39B2-E221ADFB4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57600" y="2121929"/>
            <a:ext cx="2030758" cy="446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0078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Trang thêm sản phẩm:</a:t>
            </a:r>
          </a:p>
          <a:p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48CA09-F9C5-2A2F-20DA-21556E4E3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125712"/>
            <a:ext cx="2004188" cy="444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76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Trang sửa sản phẩm:</a:t>
            </a:r>
          </a:p>
          <a:p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F75B6E-5D2D-9DEC-DC6F-B3719AF27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1" y="2245650"/>
            <a:ext cx="2286000" cy="432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01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Mã nguồn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81400"/>
            <a:ext cx="91440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https://github.com/vphatt/</a:t>
            </a:r>
            <a:r>
              <a:rPr lang="vi-VN" dirty="0">
                <a:hlinkClick r:id="rId2"/>
              </a:rPr>
              <a:t>Fruitshop.git</a:t>
            </a:r>
            <a:endParaRPr lang="vi-VN" dirty="0"/>
          </a:p>
          <a:p>
            <a:pPr marL="0" indent="0" algn="ctr">
              <a:buNone/>
            </a:pPr>
            <a:endParaRPr lang="vi-V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CE72C8-54BF-D6E9-158F-05676701CCCD}"/>
              </a:ext>
            </a:extLst>
          </p:cNvPr>
          <p:cNvSpPr txBox="1"/>
          <p:nvPr/>
        </p:nvSpPr>
        <p:spPr>
          <a:xfrm>
            <a:off x="1371600" y="2890391"/>
            <a:ext cx="43434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900" b="1" dirty="0"/>
              <a:t>GitHub:</a:t>
            </a:r>
            <a:endParaRPr lang="en-US" sz="2900" b="1" dirty="0"/>
          </a:p>
        </p:txBody>
      </p:sp>
    </p:spTree>
    <p:extLst>
      <p:ext uri="{BB962C8B-B14F-4D97-AF65-F5344CB8AC3E}">
        <p14:creationId xmlns:p14="http://schemas.microsoft.com/office/powerpoint/2010/main" val="2143517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56E01181-FA81-4C6D-9E62-C7D65FDA8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373313"/>
            <a:ext cx="7924800" cy="255587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4800"/>
              <a:t>Cảm ơn thầy và các bạn đã lắng nghe!</a:t>
            </a:r>
            <a:endParaRPr lang="en-US" altLang="en-US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09A8D8C-80F7-440C-BEF1-9EFA4CBAA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tả các chức năng ứng dụng</a:t>
            </a:r>
            <a:endParaRPr lang="en-US" alt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EE127BF-401A-4C36-A14A-872ADB44A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33538"/>
            <a:ext cx="8077200" cy="4767262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en-US" sz="2000" dirty="0" err="1"/>
              <a:t>Dự</a:t>
            </a:r>
            <a:r>
              <a:rPr lang="en-US" altLang="en-US" sz="2000" dirty="0"/>
              <a:t> </a:t>
            </a:r>
            <a:r>
              <a:rPr lang="en-US" altLang="en-US" sz="2000" dirty="0" err="1"/>
              <a:t>án</a:t>
            </a:r>
            <a:r>
              <a:rPr lang="en-US" altLang="en-US" sz="2000" dirty="0"/>
              <a:t> là </a:t>
            </a:r>
            <a:r>
              <a:rPr lang="en-US" altLang="en-US" sz="2000" dirty="0" err="1"/>
              <a:t>một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ứng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dụng</a:t>
            </a:r>
            <a:r>
              <a:rPr lang="en-US" altLang="en-US" sz="2000" dirty="0"/>
              <a:t> di </a:t>
            </a:r>
            <a:r>
              <a:rPr lang="en-US" altLang="en-US" sz="2000" dirty="0" err="1"/>
              <a:t>động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thương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mại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điện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tử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mua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bán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trái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cây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hỗ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trợ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chủ</a:t>
            </a:r>
            <a:r>
              <a:rPr lang="en-US" altLang="en-US" sz="2000" dirty="0"/>
              <a:t> </a:t>
            </a:r>
            <a:r>
              <a:rPr lang="vi-VN" altLang="en-US" sz="2000" dirty="0"/>
              <a:t>shop </a:t>
            </a:r>
            <a:r>
              <a:rPr lang="en-US" altLang="en-US" sz="2000" dirty="0" err="1"/>
              <a:t>quản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lý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sản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phẩm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đơn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hàng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và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hỗ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trợ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người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dùng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mua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sắm</a:t>
            </a:r>
            <a:r>
              <a:rPr lang="en-US" altLang="en-US" sz="2000" dirty="0"/>
              <a:t>. </a:t>
            </a:r>
            <a:r>
              <a:rPr lang="en-US" altLang="en-US" sz="2000" dirty="0" err="1"/>
              <a:t>Dự</a:t>
            </a:r>
            <a:r>
              <a:rPr lang="en-US" altLang="en-US" sz="2000" dirty="0"/>
              <a:t> </a:t>
            </a:r>
            <a:r>
              <a:rPr lang="en-US" altLang="en-US" sz="2000" dirty="0" err="1"/>
              <a:t>án</a:t>
            </a:r>
            <a:r>
              <a:rPr lang="en-US" altLang="en-US" sz="2000" dirty="0"/>
              <a:t> bao </a:t>
            </a:r>
            <a:r>
              <a:rPr lang="en-US" altLang="en-US" sz="2000" dirty="0" err="1"/>
              <a:t>gồm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các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chức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năng</a:t>
            </a:r>
            <a:r>
              <a:rPr lang="en-US" altLang="en-US" sz="2000" dirty="0"/>
              <a:t>:</a:t>
            </a:r>
          </a:p>
          <a:p>
            <a:pPr marL="457200" lvl="1" indent="0">
              <a:buNone/>
            </a:pPr>
            <a:endParaRPr lang="en-US" altLang="en-US" sz="17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446144"/>
              </p:ext>
            </p:extLst>
          </p:nvPr>
        </p:nvGraphicFramePr>
        <p:xfrm>
          <a:off x="1371600" y="2743200"/>
          <a:ext cx="6972300" cy="3700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6150">
                  <a:extLst>
                    <a:ext uri="{9D8B030D-6E8A-4147-A177-3AD203B41FA5}">
                      <a16:colId xmlns:a16="http://schemas.microsoft.com/office/drawing/2014/main" val="3169938010"/>
                    </a:ext>
                  </a:extLst>
                </a:gridCol>
                <a:gridCol w="3486150">
                  <a:extLst>
                    <a:ext uri="{9D8B030D-6E8A-4147-A177-3AD203B41FA5}">
                      <a16:colId xmlns:a16="http://schemas.microsoft.com/office/drawing/2014/main" val="2333710136"/>
                    </a:ext>
                  </a:extLst>
                </a:gridCol>
              </a:tblGrid>
              <a:tr h="37048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Người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 dùng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289188"/>
                  </a:ext>
                </a:extLst>
              </a:tr>
              <a:tr h="370482">
                <a:tc>
                  <a:txBody>
                    <a:bodyPr/>
                    <a:lstStyle/>
                    <a:p>
                      <a:r>
                        <a:rPr lang="en-US"/>
                        <a:t>Đăng</a:t>
                      </a:r>
                      <a:r>
                        <a:rPr lang="en-US" baseline="0"/>
                        <a:t> nhập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Đăng</a:t>
                      </a:r>
                      <a:r>
                        <a:rPr lang="en-US" baseline="0"/>
                        <a:t> ký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656773"/>
                  </a:ext>
                </a:extLst>
              </a:tr>
              <a:tr h="370482">
                <a:tc>
                  <a:txBody>
                    <a:bodyPr/>
                    <a:lstStyle/>
                    <a:p>
                      <a:r>
                        <a:rPr lang="en-US"/>
                        <a:t>Đăng</a:t>
                      </a:r>
                      <a:r>
                        <a:rPr lang="en-US" baseline="0"/>
                        <a:t> xuất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Đăng</a:t>
                      </a:r>
                      <a:r>
                        <a:rPr lang="en-US" baseline="0"/>
                        <a:t> nhập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692329"/>
                  </a:ext>
                </a:extLst>
              </a:tr>
              <a:tr h="370482">
                <a:tc>
                  <a:txBody>
                    <a:bodyPr/>
                    <a:lstStyle/>
                    <a:p>
                      <a:r>
                        <a:rPr lang="en-US"/>
                        <a:t>Thêm</a:t>
                      </a:r>
                      <a:r>
                        <a:rPr lang="en-US" baseline="0"/>
                        <a:t> sản phẩm 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Đăng</a:t>
                      </a:r>
                      <a:r>
                        <a:rPr lang="en-US" baseline="0"/>
                        <a:t> xuất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971761"/>
                  </a:ext>
                </a:extLst>
              </a:tr>
              <a:tr h="370482">
                <a:tc>
                  <a:txBody>
                    <a:bodyPr/>
                    <a:lstStyle/>
                    <a:p>
                      <a:r>
                        <a:rPr lang="en-US"/>
                        <a:t>Sửa</a:t>
                      </a:r>
                      <a:r>
                        <a:rPr lang="en-US" baseline="0"/>
                        <a:t> sản phẩm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Xem sản</a:t>
                      </a:r>
                      <a:r>
                        <a:rPr lang="en-US" baseline="0"/>
                        <a:t> phẩm 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458175"/>
                  </a:ext>
                </a:extLst>
              </a:tr>
              <a:tr h="3704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Xóa</a:t>
                      </a:r>
                      <a:r>
                        <a:rPr lang="en-US" baseline="0"/>
                        <a:t> sản phẩm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Xem sản</a:t>
                      </a:r>
                      <a:r>
                        <a:rPr lang="en-US" baseline="0"/>
                        <a:t> phẩm yêu thích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49838"/>
                  </a:ext>
                </a:extLst>
              </a:tr>
              <a:tr h="370482"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Thêm</a:t>
                      </a:r>
                      <a:r>
                        <a:rPr lang="en-US" baseline="0"/>
                        <a:t> sản phẩm yêu thích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844821"/>
                  </a:ext>
                </a:extLst>
              </a:tr>
              <a:tr h="360332"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Thêm</a:t>
                      </a:r>
                      <a:r>
                        <a:rPr lang="en-US" baseline="0"/>
                        <a:t> sản phẩm vào giỏ hàng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251393"/>
                  </a:ext>
                </a:extLst>
              </a:tr>
              <a:tr h="370482"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Đặt</a:t>
                      </a:r>
                      <a:r>
                        <a:rPr lang="en-US" baseline="0"/>
                        <a:t> hàng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088170"/>
                  </a:ext>
                </a:extLst>
              </a:tr>
              <a:tr h="370482"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Xem</a:t>
                      </a:r>
                      <a:r>
                        <a:rPr lang="en-US" baseline="0"/>
                        <a:t> lịch sử đặt hàng</a:t>
                      </a:r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1781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công công việc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Phan Thái Hiền:</a:t>
            </a:r>
          </a:p>
          <a:p>
            <a:pPr lvl="1"/>
            <a:r>
              <a:rPr lang="en-US" sz="2000"/>
              <a:t>Đăng nhập / Đăng ký.</a:t>
            </a:r>
          </a:p>
          <a:p>
            <a:pPr lvl="1"/>
            <a:r>
              <a:rPr lang="en-US" sz="2000"/>
              <a:t>Thêm / sửa / xóa sản phẩm.</a:t>
            </a:r>
          </a:p>
          <a:p>
            <a:pPr lvl="1"/>
            <a:r>
              <a:rPr lang="en-US" sz="2000"/>
              <a:t>Thêm đơn hàng.</a:t>
            </a:r>
          </a:p>
          <a:p>
            <a:pPr lvl="1"/>
            <a:r>
              <a:rPr lang="en-US" sz="2000"/>
              <a:t>Trang giỏ hàng.</a:t>
            </a:r>
          </a:p>
          <a:p>
            <a:r>
              <a:rPr lang="en-US"/>
              <a:t>Dương Việt Phát:</a:t>
            </a:r>
          </a:p>
          <a:p>
            <a:pPr lvl="1"/>
            <a:r>
              <a:rPr lang="en-US" sz="2000"/>
              <a:t>Thêm sản phẩm yêu thích.</a:t>
            </a:r>
          </a:p>
          <a:p>
            <a:pPr lvl="1"/>
            <a:r>
              <a:rPr lang="en-US" sz="2000"/>
              <a:t>Trang chủ.</a:t>
            </a:r>
          </a:p>
          <a:p>
            <a:pPr lvl="1"/>
            <a:r>
              <a:rPr lang="en-US" sz="2000"/>
              <a:t>Trang chi tiết sản phẩm.</a:t>
            </a:r>
          </a:p>
          <a:p>
            <a:pPr lvl="1"/>
            <a:r>
              <a:rPr lang="en-US" sz="2000"/>
              <a:t>Trang sản phẩm yêu thích.</a:t>
            </a:r>
          </a:p>
          <a:p>
            <a:pPr lvl="1"/>
            <a:r>
              <a:rPr lang="en-US" sz="2000"/>
              <a:t>Trang thông tin tài khoản.</a:t>
            </a:r>
          </a:p>
          <a:p>
            <a:pPr lvl="1"/>
            <a:r>
              <a:rPr lang="en-US" sz="2000"/>
              <a:t>Trang lịch sử đặt hàng.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7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Cơ sở dữ liệu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33538"/>
            <a:ext cx="8229600" cy="5224462"/>
          </a:xfrm>
        </p:spPr>
        <p:txBody>
          <a:bodyPr/>
          <a:lstStyle/>
          <a:p>
            <a:pPr lvl="1"/>
            <a:r>
              <a:rPr lang="en-US" sz="3200" b="1" dirty="0" err="1"/>
              <a:t>Cách</a:t>
            </a:r>
            <a:r>
              <a:rPr lang="en-US" sz="3200" b="1" dirty="0"/>
              <a:t> </a:t>
            </a:r>
            <a:r>
              <a:rPr lang="en-US" sz="3200" b="1" dirty="0" err="1"/>
              <a:t>tổ</a:t>
            </a:r>
            <a:r>
              <a:rPr lang="en-US" sz="3200" b="1" dirty="0"/>
              <a:t> </a:t>
            </a:r>
            <a:r>
              <a:rPr lang="en-US" sz="3200" b="1" dirty="0" err="1"/>
              <a:t>chức</a:t>
            </a:r>
            <a:r>
              <a:rPr lang="en-US" sz="3200" b="1" dirty="0"/>
              <a:t> </a:t>
            </a:r>
            <a:r>
              <a:rPr lang="en-US" sz="3200" b="1" dirty="0" err="1"/>
              <a:t>dữ</a:t>
            </a:r>
            <a:r>
              <a:rPr lang="en-US" sz="3200" b="1" dirty="0"/>
              <a:t> </a:t>
            </a:r>
            <a:r>
              <a:rPr lang="en-US" sz="3200" b="1" dirty="0" err="1"/>
              <a:t>liệu</a:t>
            </a:r>
            <a:r>
              <a:rPr lang="en-US" sz="3200" b="1" dirty="0"/>
              <a:t> </a:t>
            </a:r>
            <a:r>
              <a:rPr lang="en-US" sz="3200" b="1" dirty="0" err="1"/>
              <a:t>của</a:t>
            </a:r>
            <a:r>
              <a:rPr lang="en-US" sz="3200" b="1" dirty="0"/>
              <a:t> </a:t>
            </a:r>
            <a:r>
              <a:rPr lang="en-US" sz="3200" b="1" dirty="0" err="1"/>
              <a:t>ứng</a:t>
            </a:r>
            <a:r>
              <a:rPr lang="en-US" sz="3200" b="1" dirty="0"/>
              <a:t> </a:t>
            </a:r>
            <a:r>
              <a:rPr lang="en-US" sz="3200" b="1" dirty="0" err="1"/>
              <a:t>dụng</a:t>
            </a:r>
            <a:r>
              <a:rPr lang="en-US" sz="3200" b="1" dirty="0"/>
              <a:t>:</a:t>
            </a:r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2400" dirty="0"/>
              <a:t>-Get/products : </a:t>
            </a:r>
            <a:r>
              <a:rPr lang="en-US" sz="2400" dirty="0" err="1"/>
              <a:t>lấy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.</a:t>
            </a:r>
          </a:p>
          <a:p>
            <a:pPr marL="457200" lvl="1" indent="0">
              <a:buNone/>
            </a:pPr>
            <a:r>
              <a:rPr lang="en-US" sz="2400" dirty="0"/>
              <a:t>	-Post/products : Thêm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database.</a:t>
            </a:r>
          </a:p>
          <a:p>
            <a:pPr marL="457200" lvl="1" indent="0">
              <a:buNone/>
            </a:pPr>
            <a:r>
              <a:rPr lang="en-US" sz="2400" dirty="0"/>
              <a:t>	-Patch/products :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lên database.</a:t>
            </a:r>
          </a:p>
          <a:p>
            <a:pPr marL="457200" lvl="1" indent="0">
              <a:buNone/>
            </a:pPr>
            <a:r>
              <a:rPr lang="en-US" sz="2400" dirty="0"/>
              <a:t>	-Delete/products : </a:t>
            </a:r>
            <a:r>
              <a:rPr lang="en-US" sz="2400" dirty="0" err="1"/>
              <a:t>Xóa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</a:t>
            </a:r>
            <a:r>
              <a:rPr lang="en-US" sz="2400" dirty="0" err="1"/>
              <a:t>khỏi</a:t>
            </a:r>
            <a:r>
              <a:rPr lang="en-US" sz="2400" dirty="0"/>
              <a:t> database.</a:t>
            </a:r>
          </a:p>
          <a:p>
            <a:pPr marL="457200" lvl="1" indent="0">
              <a:buNone/>
            </a:pPr>
            <a:r>
              <a:rPr lang="en-US" sz="2400" dirty="0"/>
              <a:t>	-Put/</a:t>
            </a:r>
            <a:r>
              <a:rPr lang="vi-VN" sz="2400" dirty="0"/>
              <a:t> userFavorites</a:t>
            </a:r>
            <a:r>
              <a:rPr lang="en-US" sz="2400" dirty="0"/>
              <a:t> :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r>
              <a:rPr lang="en-US" sz="2400" dirty="0"/>
              <a:t>.</a:t>
            </a:r>
          </a:p>
          <a:p>
            <a:pPr marL="457200" lvl="1" indent="0">
              <a:buNone/>
            </a:pPr>
            <a:r>
              <a:rPr lang="en-US" sz="2400" dirty="0"/>
              <a:t>	-Post/orders : Thêm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database.</a:t>
            </a:r>
            <a:endParaRPr lang="en-US" sz="2400" i="1" dirty="0"/>
          </a:p>
          <a:p>
            <a:pPr lvl="2"/>
            <a:endParaRPr lang="en-US" dirty="0"/>
          </a:p>
          <a:p>
            <a:pPr marL="457200" lvl="1" indent="0">
              <a:buNone/>
            </a:pPr>
            <a:br>
              <a:rPr lang="vi-VN" dirty="0"/>
            </a:br>
            <a:endParaRPr lang="en-US" dirty="0"/>
          </a:p>
          <a:p>
            <a:pPr marL="457200" lvl="1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2972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Trang đăng ký:</a:t>
            </a:r>
          </a:p>
          <a:p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56518-F7C0-66EA-5943-BFCB2EDED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144930"/>
            <a:ext cx="1992757" cy="447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1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Trang đăng nhập:</a:t>
            </a:r>
          </a:p>
          <a:p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C524C-0244-3203-B63F-64617F853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209800"/>
            <a:ext cx="1974450" cy="428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5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Trang chủ:</a:t>
            </a:r>
          </a:p>
          <a:p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A69DA-320B-A1CB-DE26-79D1C9CD5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892" y="2111375"/>
            <a:ext cx="1918216" cy="421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1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Trang chi tiết sản phẩm:</a:t>
            </a:r>
          </a:p>
          <a:p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1762E3-7EC3-FC37-E9E5-5EF276F13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155541"/>
            <a:ext cx="2014645" cy="441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79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 thực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Trang sản phẩm yêu thích:</a:t>
            </a:r>
          </a:p>
          <a:p>
            <a:endParaRPr lang="vi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674778-F62C-8EBE-9923-26F617E67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285" y="2112278"/>
            <a:ext cx="2019429" cy="449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5116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429</Words>
  <Application>Microsoft Office PowerPoint</Application>
  <PresentationFormat>On-screen Show (4:3)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Default Design</vt:lpstr>
      <vt:lpstr>BÁO CÁO HỌC PHẦN PHÁT TRIỂN ỨNG DỤNG DI DỘNG (CT484) </vt:lpstr>
      <vt:lpstr>Mô tả các chức năng ứng dụng</vt:lpstr>
      <vt:lpstr>Phân công công việc</vt:lpstr>
      <vt:lpstr>Cơ sở dữ liệu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  <vt:lpstr>Mã nguồn</vt:lpstr>
      <vt:lpstr>PowerPoint Presentation</vt:lpstr>
    </vt:vector>
  </TitlesOfParts>
  <Company>CANTHO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LRC</dc:creator>
  <cp:lastModifiedBy>Duong Phat</cp:lastModifiedBy>
  <cp:revision>120</cp:revision>
  <dcterms:created xsi:type="dcterms:W3CDTF">2008-08-06T06:37:20Z</dcterms:created>
  <dcterms:modified xsi:type="dcterms:W3CDTF">2022-11-20T16:08:58Z</dcterms:modified>
</cp:coreProperties>
</file>