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09.png"/><Relationship Id="rId10" Type="http://schemas.openxmlformats.org/officeDocument/2006/relationships/image" Target="../media/image08.png"/><Relationship Id="rId13" Type="http://schemas.openxmlformats.org/officeDocument/2006/relationships/image" Target="../media/image10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5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5" Type="http://schemas.openxmlformats.org/officeDocument/2006/relationships/image" Target="../media/image04.png"/><Relationship Id="rId19" Type="http://schemas.openxmlformats.org/officeDocument/2006/relationships/image" Target="../media/image20.png"/><Relationship Id="rId6" Type="http://schemas.openxmlformats.org/officeDocument/2006/relationships/image" Target="../media/image02.png"/><Relationship Id="rId18" Type="http://schemas.openxmlformats.org/officeDocument/2006/relationships/image" Target="../media/image11.png"/><Relationship Id="rId7" Type="http://schemas.openxmlformats.org/officeDocument/2006/relationships/image" Target="../media/image03.jpg"/><Relationship Id="rId8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09.png"/><Relationship Id="rId10" Type="http://schemas.openxmlformats.org/officeDocument/2006/relationships/image" Target="../media/image08.png"/><Relationship Id="rId13" Type="http://schemas.openxmlformats.org/officeDocument/2006/relationships/image" Target="../media/image10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5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5" Type="http://schemas.openxmlformats.org/officeDocument/2006/relationships/image" Target="../media/image04.png"/><Relationship Id="rId19" Type="http://schemas.openxmlformats.org/officeDocument/2006/relationships/image" Target="../media/image20.png"/><Relationship Id="rId6" Type="http://schemas.openxmlformats.org/officeDocument/2006/relationships/image" Target="../media/image02.png"/><Relationship Id="rId18" Type="http://schemas.openxmlformats.org/officeDocument/2006/relationships/image" Target="../media/image11.png"/><Relationship Id="rId7" Type="http://schemas.openxmlformats.org/officeDocument/2006/relationships/image" Target="../media/image03.jpg"/><Relationship Id="rId8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08.png"/><Relationship Id="rId10" Type="http://schemas.openxmlformats.org/officeDocument/2006/relationships/image" Target="../media/image17.png"/><Relationship Id="rId13" Type="http://schemas.openxmlformats.org/officeDocument/2006/relationships/image" Target="../media/image0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5.png"/><Relationship Id="rId15" Type="http://schemas.openxmlformats.org/officeDocument/2006/relationships/image" Target="../media/image14.png"/><Relationship Id="rId14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6.png"/><Relationship Id="rId5" Type="http://schemas.openxmlformats.org/officeDocument/2006/relationships/image" Target="../media/image04.png"/><Relationship Id="rId19" Type="http://schemas.openxmlformats.org/officeDocument/2006/relationships/image" Target="../media/image18.png"/><Relationship Id="rId6" Type="http://schemas.openxmlformats.org/officeDocument/2006/relationships/image" Target="../media/image02.png"/><Relationship Id="rId18" Type="http://schemas.openxmlformats.org/officeDocument/2006/relationships/image" Target="../media/image13.png"/><Relationship Id="rId7" Type="http://schemas.openxmlformats.org/officeDocument/2006/relationships/image" Target="../media/image03.jp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643425" y="346125"/>
            <a:ext cx="5936700" cy="4352700"/>
            <a:chOff x="1414825" y="574725"/>
            <a:chExt cx="5936700" cy="4352700"/>
          </a:xfrm>
        </p:grpSpPr>
        <p:sp>
          <p:nvSpPr>
            <p:cNvPr id="55" name="Shape 55"/>
            <p:cNvSpPr/>
            <p:nvPr/>
          </p:nvSpPr>
          <p:spPr>
            <a:xfrm>
              <a:off x="1414825" y="574725"/>
              <a:ext cx="5936700" cy="4352700"/>
            </a:xfrm>
            <a:prstGeom prst="rect">
              <a:avLst/>
            </a:prstGeom>
            <a:solidFill>
              <a:schemeClr val="lt1"/>
            </a:solidFill>
            <a:ln cap="flat" cmpd="sng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Shape 56"/>
            <p:cNvGrpSpPr/>
            <p:nvPr/>
          </p:nvGrpSpPr>
          <p:grpSpPr>
            <a:xfrm>
              <a:off x="1531941" y="649525"/>
              <a:ext cx="5705158" cy="4153720"/>
              <a:chOff x="1531941" y="649525"/>
              <a:chExt cx="5705158" cy="4153720"/>
            </a:xfrm>
          </p:grpSpPr>
          <p:pic>
            <p:nvPicPr>
              <p:cNvPr descr="EMILY logo.png" id="57" name="Shape 5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31950" y="649525"/>
                <a:ext cx="876774" cy="273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Shape 58"/>
              <p:cNvSpPr/>
              <p:nvPr/>
            </p:nvSpPr>
            <p:spPr>
              <a:xfrm>
                <a:off x="2345600" y="649600"/>
                <a:ext cx="4891500" cy="273300"/>
              </a:xfrm>
              <a:prstGeom prst="rect">
                <a:avLst/>
              </a:prstGeom>
              <a:solidFill>
                <a:srgbClr val="FFEA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" name="Shape 59"/>
              <p:cNvGrpSpPr/>
              <p:nvPr/>
            </p:nvGrpSpPr>
            <p:grpSpPr>
              <a:xfrm>
                <a:off x="1531941" y="922943"/>
                <a:ext cx="819879" cy="3880301"/>
                <a:chOff x="1531937" y="922925"/>
                <a:chExt cx="806412" cy="3898625"/>
              </a:xfrm>
            </p:grpSpPr>
            <p:sp>
              <p:nvSpPr>
                <p:cNvPr id="60" name="Shape 60"/>
                <p:cNvSpPr/>
                <p:nvPr/>
              </p:nvSpPr>
              <p:spPr>
                <a:xfrm>
                  <a:off x="1531950" y="922925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1531950" y="1486237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1531950" y="20495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1531950" y="26039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1531950" y="31583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1531950" y="37216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attery_std_black_48dp.png" id="66" name="Shape 66"/>
                <p:cNvPicPr preferRelativeResize="0"/>
                <p:nvPr/>
              </p:nvPicPr>
              <p:blipFill>
                <a:blip r:embed="rId4">
                  <a:alphaModFix amt="77000"/>
                </a:blip>
                <a:stretch>
                  <a:fillRect/>
                </a:stretch>
              </p:blipFill>
              <p:spPr>
                <a:xfrm rot="5400000">
                  <a:off x="1797012" y="922925"/>
                  <a:ext cx="276275" cy="276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wifi_black_48dp.png" id="67" name="Shape 67"/>
                <p:cNvPicPr preferRelativeResize="0"/>
                <p:nvPr/>
              </p:nvPicPr>
              <p:blipFill>
                <a:blip r:embed="rId5">
                  <a:alphaModFix amt="72000"/>
                </a:blip>
                <a:stretch>
                  <a:fillRect/>
                </a:stretch>
              </p:blipFill>
              <p:spPr>
                <a:xfrm>
                  <a:off x="1798437" y="1486246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rss_feed_black_48dp.png" id="68" name="Shape 68"/>
                <p:cNvPicPr preferRelativeResize="0"/>
                <p:nvPr/>
              </p:nvPicPr>
              <p:blipFill>
                <a:blip r:embed="rId6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2077275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peedometer1.png" id="69" name="Shape 69"/>
                <p:cNvPicPr preferRelativeResize="0"/>
                <p:nvPr/>
              </p:nvPicPr>
              <p:blipFill>
                <a:blip r:embed="rId7">
                  <a:alphaModFix amt="73000"/>
                </a:blip>
                <a:stretch>
                  <a:fillRect/>
                </a:stretch>
              </p:blipFill>
              <p:spPr>
                <a:xfrm>
                  <a:off x="1798437" y="2617800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Shape 70"/>
                <p:cNvSpPr/>
                <p:nvPr/>
              </p:nvSpPr>
              <p:spPr>
                <a:xfrm>
                  <a:off x="1531937" y="42671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access_time_black_48dp.png" id="71" name="Shape 71"/>
                <p:cNvPicPr preferRelativeResize="0"/>
                <p:nvPr/>
              </p:nvPicPr>
              <p:blipFill>
                <a:blip r:embed="rId8">
                  <a:alphaModFix amt="75000"/>
                </a:blip>
                <a:stretch>
                  <a:fillRect/>
                </a:stretch>
              </p:blipFill>
              <p:spPr>
                <a:xfrm>
                  <a:off x="1798451" y="4321949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home_black_48dp.png" id="72" name="Shape 72"/>
                <p:cNvPicPr preferRelativeResize="0"/>
                <p:nvPr/>
              </p:nvPicPr>
              <p:blipFill>
                <a:blip r:embed="rId9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3169747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73" name="Shape 73"/>
          <p:cNvSpPr txBox="1"/>
          <p:nvPr/>
        </p:nvSpPr>
        <p:spPr>
          <a:xfrm>
            <a:off x="1883400" y="9598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75%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883400" y="15520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60%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883400" y="21059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80%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49550" y="2659875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15 mph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883400" y="321380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2 ft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883400" y="37677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200 ft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749550" y="4321650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1:30 min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2930750" y="427070"/>
            <a:ext cx="740425" cy="238779"/>
            <a:chOff x="2854550" y="427070"/>
            <a:chExt cx="740425" cy="238779"/>
          </a:xfrm>
        </p:grpSpPr>
        <p:pic>
          <p:nvPicPr>
            <p:cNvPr descr="ic_camera_alt_black_48dp.png" id="81" name="Shape 8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4550" y="455549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_map_black_48dp.png" id="82" name="Shape 8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84675" y="427070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c_add_alert_black_48dp.png" id="83" name="Shape 8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58025" y="453175"/>
            <a:ext cx="158100" cy="1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settings_black_48dp.png" id="84" name="Shape 8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67550" y="455550"/>
            <a:ext cx="210300" cy="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61700" y="683850"/>
            <a:ext cx="4910948" cy="39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254375" y="453175"/>
            <a:ext cx="1500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en" sz="1200">
                <a:latin typeface="Impact"/>
                <a:ea typeface="Impact"/>
                <a:cs typeface="Impact"/>
                <a:sym typeface="Impact"/>
              </a:rPr>
              <a:t>onnected</a:t>
            </a:r>
          </a:p>
        </p:txBody>
      </p:sp>
      <p:pic>
        <p:nvPicPr>
          <p:cNvPr descr="67422-200.png" id="87" name="Shape 8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86800" y="450262"/>
            <a:ext cx="235675" cy="220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6625375" y="3713275"/>
            <a:ext cx="497100" cy="497100"/>
          </a:xfrm>
          <a:prstGeom prst="ellipse">
            <a:avLst/>
          </a:prstGeom>
          <a:solidFill>
            <a:srgbClr val="FFE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c_directions_boat_black_48dp.png" id="89" name="Shape 8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9000" y="3806900"/>
            <a:ext cx="309850" cy="30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Shape 90"/>
          <p:cNvGrpSpPr/>
          <p:nvPr/>
        </p:nvGrpSpPr>
        <p:grpSpPr>
          <a:xfrm>
            <a:off x="2586362" y="644368"/>
            <a:ext cx="4886287" cy="69331"/>
            <a:chOff x="2586362" y="644368"/>
            <a:chExt cx="4886287" cy="69331"/>
          </a:xfrm>
        </p:grpSpPr>
        <p:sp>
          <p:nvSpPr>
            <p:cNvPr id="91" name="Shape 91"/>
            <p:cNvSpPr/>
            <p:nvPr/>
          </p:nvSpPr>
          <p:spPr>
            <a:xfrm>
              <a:off x="2586362" y="704100"/>
              <a:ext cx="13959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rot="10800000">
              <a:off x="3981462" y="644368"/>
              <a:ext cx="1873200" cy="501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flipH="1" rot="10800000">
              <a:off x="55817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 rot="10800000">
              <a:off x="61151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/>
          <p:nvPr/>
        </p:nvSpPr>
        <p:spPr>
          <a:xfrm>
            <a:off x="6300300" y="244145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22900" y="3713275"/>
            <a:ext cx="748971" cy="7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3411075" y="644375"/>
            <a:ext cx="309900" cy="5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61912" y="3532050"/>
            <a:ext cx="235675" cy="2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044050" y="2263600"/>
            <a:ext cx="2256247" cy="1080276"/>
          </a:xfrm>
          <a:custGeom>
            <a:pathLst>
              <a:path extrusionOk="0" h="44360" w="92545">
                <a:moveTo>
                  <a:pt x="0" y="44360"/>
                </a:moveTo>
                <a:lnTo>
                  <a:pt x="45125" y="34799"/>
                </a:lnTo>
                <a:lnTo>
                  <a:pt x="75719" y="42830"/>
                </a:lnTo>
                <a:lnTo>
                  <a:pt x="92545" y="9178"/>
                </a:lnTo>
                <a:lnTo>
                  <a:pt x="36330" y="0"/>
                </a:lnTo>
                <a:close/>
              </a:path>
            </a:pathLst>
          </a:custGeom>
          <a:noFill/>
          <a:ln cap="flat" cmpd="sng" w="28575">
            <a:solidFill>
              <a:srgbClr val="00942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0" name="Shape 100"/>
          <p:cNvSpPr txBox="1"/>
          <p:nvPr/>
        </p:nvSpPr>
        <p:spPr>
          <a:xfrm>
            <a:off x="1806625" y="1896825"/>
            <a:ext cx="38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"/>
              <a:t>GPS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75225" y="215860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878775" y="3238925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57300" y="305105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c_home_black_48dp.png" id="104" name="Shape 10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720980" y="3182906"/>
            <a:ext cx="277940" cy="272089"/>
          </a:xfrm>
          <a:prstGeom prst="rect">
            <a:avLst/>
          </a:prstGeom>
          <a:noFill/>
          <a:ln cap="flat" cmpd="sng" w="38100">
            <a:solidFill>
              <a:srgbClr val="FFEA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5" name="Shape 10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10151512">
            <a:off x="4035568" y="3272813"/>
            <a:ext cx="264663" cy="92271"/>
          </a:xfrm>
          <a:prstGeom prst="rect">
            <a:avLst/>
          </a:prstGeom>
          <a:noFill/>
          <a:ln cap="flat" cmpd="sng" w="28575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1643425" y="346125"/>
            <a:ext cx="5936700" cy="4352700"/>
            <a:chOff x="1414825" y="574725"/>
            <a:chExt cx="5936700" cy="4352700"/>
          </a:xfrm>
        </p:grpSpPr>
        <p:sp>
          <p:nvSpPr>
            <p:cNvPr id="111" name="Shape 111"/>
            <p:cNvSpPr/>
            <p:nvPr/>
          </p:nvSpPr>
          <p:spPr>
            <a:xfrm>
              <a:off x="1414825" y="574725"/>
              <a:ext cx="5936700" cy="4352700"/>
            </a:xfrm>
            <a:prstGeom prst="rect">
              <a:avLst/>
            </a:prstGeom>
            <a:solidFill>
              <a:schemeClr val="lt1"/>
            </a:solidFill>
            <a:ln cap="flat" cmpd="sng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Shape 112"/>
            <p:cNvGrpSpPr/>
            <p:nvPr/>
          </p:nvGrpSpPr>
          <p:grpSpPr>
            <a:xfrm>
              <a:off x="1531941" y="649525"/>
              <a:ext cx="5705158" cy="4153720"/>
              <a:chOff x="1531941" y="649525"/>
              <a:chExt cx="5705158" cy="4153720"/>
            </a:xfrm>
          </p:grpSpPr>
          <p:pic>
            <p:nvPicPr>
              <p:cNvPr descr="EMILY logo.png" id="113" name="Shape 1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31950" y="649525"/>
                <a:ext cx="876774" cy="273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Shape 114"/>
              <p:cNvSpPr/>
              <p:nvPr/>
            </p:nvSpPr>
            <p:spPr>
              <a:xfrm>
                <a:off x="2345600" y="649600"/>
                <a:ext cx="4891500" cy="273300"/>
              </a:xfrm>
              <a:prstGeom prst="rect">
                <a:avLst/>
              </a:prstGeom>
              <a:solidFill>
                <a:srgbClr val="FFEA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" name="Shape 115"/>
              <p:cNvGrpSpPr/>
              <p:nvPr/>
            </p:nvGrpSpPr>
            <p:grpSpPr>
              <a:xfrm>
                <a:off x="1531941" y="922943"/>
                <a:ext cx="819879" cy="3880301"/>
                <a:chOff x="1531937" y="922925"/>
                <a:chExt cx="806412" cy="3898625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1531950" y="922925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1531950" y="1486237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1531950" y="20495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1531950" y="26039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1531950" y="31583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1531950" y="37216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attery_std_black_48dp.png" id="122" name="Shape 122"/>
                <p:cNvPicPr preferRelativeResize="0"/>
                <p:nvPr/>
              </p:nvPicPr>
              <p:blipFill>
                <a:blip r:embed="rId4">
                  <a:alphaModFix amt="77000"/>
                </a:blip>
                <a:stretch>
                  <a:fillRect/>
                </a:stretch>
              </p:blipFill>
              <p:spPr>
                <a:xfrm rot="5400000">
                  <a:off x="1797012" y="922925"/>
                  <a:ext cx="276275" cy="276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wifi_black_48dp.png" id="123" name="Shape 123"/>
                <p:cNvPicPr preferRelativeResize="0"/>
                <p:nvPr/>
              </p:nvPicPr>
              <p:blipFill>
                <a:blip r:embed="rId5">
                  <a:alphaModFix amt="72000"/>
                </a:blip>
                <a:stretch>
                  <a:fillRect/>
                </a:stretch>
              </p:blipFill>
              <p:spPr>
                <a:xfrm>
                  <a:off x="1798437" y="1486246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rss_feed_black_48dp.png" id="124" name="Shape 124"/>
                <p:cNvPicPr preferRelativeResize="0"/>
                <p:nvPr/>
              </p:nvPicPr>
              <p:blipFill>
                <a:blip r:embed="rId6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2077275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peedometer1.png" id="125" name="Shape 125"/>
                <p:cNvPicPr preferRelativeResize="0"/>
                <p:nvPr/>
              </p:nvPicPr>
              <p:blipFill>
                <a:blip r:embed="rId7">
                  <a:alphaModFix amt="73000"/>
                </a:blip>
                <a:stretch>
                  <a:fillRect/>
                </a:stretch>
              </p:blipFill>
              <p:spPr>
                <a:xfrm>
                  <a:off x="1798437" y="2617800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6" name="Shape 126"/>
                <p:cNvSpPr/>
                <p:nvPr/>
              </p:nvSpPr>
              <p:spPr>
                <a:xfrm>
                  <a:off x="1531937" y="42671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access_time_black_48dp.png" id="127" name="Shape 127"/>
                <p:cNvPicPr preferRelativeResize="0"/>
                <p:nvPr/>
              </p:nvPicPr>
              <p:blipFill>
                <a:blip r:embed="rId8">
                  <a:alphaModFix amt="75000"/>
                </a:blip>
                <a:stretch>
                  <a:fillRect/>
                </a:stretch>
              </p:blipFill>
              <p:spPr>
                <a:xfrm>
                  <a:off x="1798451" y="4321949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home_black_48dp.png" id="128" name="Shape 128"/>
                <p:cNvPicPr preferRelativeResize="0"/>
                <p:nvPr/>
              </p:nvPicPr>
              <p:blipFill>
                <a:blip r:embed="rId9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3169747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9" name="Shape 129"/>
          <p:cNvSpPr txBox="1"/>
          <p:nvPr/>
        </p:nvSpPr>
        <p:spPr>
          <a:xfrm>
            <a:off x="1883400" y="9598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75%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883400" y="15520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60%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883400" y="21059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80%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749550" y="2659875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15 mph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883400" y="321380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2 ft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883400" y="37677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200 ft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749550" y="4321650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1:30 min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2930750" y="427070"/>
            <a:ext cx="740425" cy="238779"/>
            <a:chOff x="2854550" y="427070"/>
            <a:chExt cx="740425" cy="238779"/>
          </a:xfrm>
        </p:grpSpPr>
        <p:pic>
          <p:nvPicPr>
            <p:cNvPr descr="ic_camera_alt_black_48dp.png" id="137" name="Shape 13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54550" y="455549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_map_black_48dp.png" id="138" name="Shape 1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84675" y="427070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c_add_alert_black_48dp.png" id="139" name="Shape 1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58025" y="453175"/>
            <a:ext cx="158100" cy="1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settings_black_48dp.png" id="140" name="Shape 1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67550" y="455550"/>
            <a:ext cx="210300" cy="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61700" y="683850"/>
            <a:ext cx="4910948" cy="390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2" name="Shape 142"/>
          <p:cNvSpPr txBox="1"/>
          <p:nvPr/>
        </p:nvSpPr>
        <p:spPr>
          <a:xfrm>
            <a:off x="4254375" y="453175"/>
            <a:ext cx="1500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Connected</a:t>
            </a:r>
          </a:p>
        </p:txBody>
      </p:sp>
      <p:pic>
        <p:nvPicPr>
          <p:cNvPr descr="67422-200.png" id="143" name="Shape 1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86800" y="450262"/>
            <a:ext cx="235675" cy="22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6625375" y="3713275"/>
            <a:ext cx="497100" cy="497100"/>
          </a:xfrm>
          <a:prstGeom prst="ellipse">
            <a:avLst/>
          </a:prstGeom>
          <a:solidFill>
            <a:srgbClr val="FFE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c_directions_boat_black_48dp.png" id="145" name="Shape 14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9000" y="3806900"/>
            <a:ext cx="309850" cy="30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Shape 146"/>
          <p:cNvGrpSpPr/>
          <p:nvPr/>
        </p:nvGrpSpPr>
        <p:grpSpPr>
          <a:xfrm>
            <a:off x="2586362" y="644368"/>
            <a:ext cx="4886287" cy="69331"/>
            <a:chOff x="2586362" y="644368"/>
            <a:chExt cx="4886287" cy="69331"/>
          </a:xfrm>
        </p:grpSpPr>
        <p:sp>
          <p:nvSpPr>
            <p:cNvPr id="147" name="Shape 147"/>
            <p:cNvSpPr/>
            <p:nvPr/>
          </p:nvSpPr>
          <p:spPr>
            <a:xfrm>
              <a:off x="2586362" y="704100"/>
              <a:ext cx="13959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flipH="1" rot="10800000">
              <a:off x="3981462" y="644368"/>
              <a:ext cx="1873200" cy="501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 rot="10800000">
              <a:off x="55817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flipH="1" rot="10800000">
              <a:off x="61151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/>
          <p:nvPr/>
        </p:nvSpPr>
        <p:spPr>
          <a:xfrm>
            <a:off x="6300300" y="244145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22900" y="3713275"/>
            <a:ext cx="748971" cy="7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411075" y="644375"/>
            <a:ext cx="309900" cy="5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61912" y="3532050"/>
            <a:ext cx="235675" cy="2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044050" y="2263600"/>
            <a:ext cx="2256247" cy="1080276"/>
          </a:xfrm>
          <a:custGeom>
            <a:pathLst>
              <a:path extrusionOk="0" h="44360" w="92545">
                <a:moveTo>
                  <a:pt x="0" y="44360"/>
                </a:moveTo>
                <a:lnTo>
                  <a:pt x="45125" y="34799"/>
                </a:lnTo>
                <a:lnTo>
                  <a:pt x="75719" y="42830"/>
                </a:lnTo>
                <a:lnTo>
                  <a:pt x="92545" y="9178"/>
                </a:lnTo>
                <a:lnTo>
                  <a:pt x="36330" y="0"/>
                </a:lnTo>
                <a:close/>
              </a:path>
            </a:pathLst>
          </a:custGeom>
          <a:noFill/>
          <a:ln cap="flat" cmpd="sng" w="28575">
            <a:solidFill>
              <a:srgbClr val="009423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6" name="Shape 156"/>
          <p:cNvSpPr txBox="1"/>
          <p:nvPr/>
        </p:nvSpPr>
        <p:spPr>
          <a:xfrm>
            <a:off x="1806625" y="1896825"/>
            <a:ext cx="38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GPS</a:t>
            </a:r>
          </a:p>
        </p:txBody>
      </p:sp>
      <p:sp>
        <p:nvSpPr>
          <p:cNvPr id="157" name="Shape 157"/>
          <p:cNvSpPr/>
          <p:nvPr/>
        </p:nvSpPr>
        <p:spPr>
          <a:xfrm>
            <a:off x="4875225" y="215860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878775" y="3238925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157300" y="305105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c_home_black_48dp.png" id="160" name="Shape 16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720980" y="3182906"/>
            <a:ext cx="277940" cy="272089"/>
          </a:xfrm>
          <a:prstGeom prst="rect">
            <a:avLst/>
          </a:prstGeom>
          <a:noFill/>
          <a:ln cap="flat" cmpd="sng" w="38100">
            <a:solidFill>
              <a:srgbClr val="FFEA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1" name="Shape 16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10151512">
            <a:off x="4035568" y="3272813"/>
            <a:ext cx="264663" cy="92271"/>
          </a:xfrm>
          <a:prstGeom prst="rect">
            <a:avLst/>
          </a:prstGeom>
          <a:noFill/>
          <a:ln cap="flat" cmpd="sng" w="28575">
            <a:solidFill>
              <a:srgbClr val="EF6C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2" name="Shape 162"/>
          <p:cNvSpPr txBox="1"/>
          <p:nvPr/>
        </p:nvSpPr>
        <p:spPr>
          <a:xfrm>
            <a:off x="353725" y="806625"/>
            <a:ext cx="80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Battery status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81650" y="1340025"/>
            <a:ext cx="128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Wireless signal strength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67625" y="1911525"/>
            <a:ext cx="97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GPS signal strength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53725" y="2483025"/>
            <a:ext cx="80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EMILY speed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52400" y="3016425"/>
            <a:ext cx="1156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Distance from home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52400" y="3549825"/>
            <a:ext cx="128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Distance to next waypoint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57725" y="4159425"/>
            <a:ext cx="97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Elapsed time from takeoff</a:t>
            </a:r>
          </a:p>
        </p:txBody>
      </p:sp>
      <p:cxnSp>
        <p:nvCxnSpPr>
          <p:cNvPr id="169" name="Shape 169"/>
          <p:cNvCxnSpPr>
            <a:stCxn id="162" idx="3"/>
            <a:endCxn id="129" idx="1"/>
          </p:cNvCxnSpPr>
          <p:nvPr/>
        </p:nvCxnSpPr>
        <p:spPr>
          <a:xfrm>
            <a:off x="1156825" y="969225"/>
            <a:ext cx="726600" cy="95700"/>
          </a:xfrm>
          <a:prstGeom prst="bentConnector3">
            <a:avLst>
              <a:gd fmla="val 9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0" name="Shape 170"/>
          <p:cNvCxnSpPr/>
          <p:nvPr/>
        </p:nvCxnSpPr>
        <p:spPr>
          <a:xfrm>
            <a:off x="1271400" y="1514375"/>
            <a:ext cx="612000" cy="142800"/>
          </a:xfrm>
          <a:prstGeom prst="bentConnector3">
            <a:avLst>
              <a:gd fmla="val 10004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1" name="Shape 171"/>
          <p:cNvCxnSpPr/>
          <p:nvPr/>
        </p:nvCxnSpPr>
        <p:spPr>
          <a:xfrm>
            <a:off x="1271400" y="2057375"/>
            <a:ext cx="612000" cy="1332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2" name="Shape 172"/>
          <p:cNvCxnSpPr/>
          <p:nvPr/>
        </p:nvCxnSpPr>
        <p:spPr>
          <a:xfrm>
            <a:off x="1156825" y="2569425"/>
            <a:ext cx="726600" cy="95700"/>
          </a:xfrm>
          <a:prstGeom prst="bentConnector3">
            <a:avLst>
              <a:gd fmla="val 9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3" name="Shape 173"/>
          <p:cNvCxnSpPr/>
          <p:nvPr/>
        </p:nvCxnSpPr>
        <p:spPr>
          <a:xfrm>
            <a:off x="1271400" y="3124175"/>
            <a:ext cx="612000" cy="1332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4" name="Shape 174"/>
          <p:cNvCxnSpPr>
            <a:stCxn id="167" idx="3"/>
            <a:endCxn id="134" idx="1"/>
          </p:cNvCxnSpPr>
          <p:nvPr/>
        </p:nvCxnSpPr>
        <p:spPr>
          <a:xfrm>
            <a:off x="1433400" y="3712425"/>
            <a:ext cx="450000" cy="160500"/>
          </a:xfrm>
          <a:prstGeom prst="bentConnector3">
            <a:avLst>
              <a:gd fmla="val 9575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75" name="Shape 175"/>
          <p:cNvCxnSpPr/>
          <p:nvPr/>
        </p:nvCxnSpPr>
        <p:spPr>
          <a:xfrm>
            <a:off x="1271400" y="4267175"/>
            <a:ext cx="612000" cy="1332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76" name="Shape 176"/>
          <p:cNvSpPr txBox="1"/>
          <p:nvPr/>
        </p:nvSpPr>
        <p:spPr>
          <a:xfrm>
            <a:off x="8066725" y="397275"/>
            <a:ext cx="80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Connect to Mission Planner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6385525" y="644475"/>
            <a:ext cx="1549500" cy="449100"/>
          </a:xfrm>
          <a:prstGeom prst="bentConnector3">
            <a:avLst>
              <a:gd fmla="val 5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78" name="Shape 178"/>
          <p:cNvSpPr txBox="1"/>
          <p:nvPr/>
        </p:nvSpPr>
        <p:spPr>
          <a:xfrm>
            <a:off x="7741225" y="930675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Setting battery  &amp; wireless thresholds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4879287" y="551018"/>
            <a:ext cx="2986800" cy="932100"/>
          </a:xfrm>
          <a:prstGeom prst="bentConnector3">
            <a:avLst>
              <a:gd fmla="val -43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80" name="Shape 180"/>
          <p:cNvSpPr txBox="1"/>
          <p:nvPr/>
        </p:nvSpPr>
        <p:spPr>
          <a:xfrm>
            <a:off x="353725" y="273225"/>
            <a:ext cx="80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Camera view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1161175" y="416125"/>
            <a:ext cx="1707000" cy="180600"/>
          </a:xfrm>
          <a:prstGeom prst="bentConnector3">
            <a:avLst>
              <a:gd fmla="val 3726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82" name="Shape 182"/>
          <p:cNvCxnSpPr>
            <a:endCxn id="176" idx="1"/>
          </p:cNvCxnSpPr>
          <p:nvPr/>
        </p:nvCxnSpPr>
        <p:spPr>
          <a:xfrm flipH="1" rot="10800000">
            <a:off x="7122325" y="559875"/>
            <a:ext cx="944400" cy="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83" name="Shape 183"/>
          <p:cNvSpPr txBox="1"/>
          <p:nvPr/>
        </p:nvSpPr>
        <p:spPr>
          <a:xfrm>
            <a:off x="7665025" y="1311675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EMILY status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3574137" y="598943"/>
            <a:ext cx="4275000" cy="1221300"/>
          </a:xfrm>
          <a:prstGeom prst="bentConnector3">
            <a:avLst>
              <a:gd fmla="val 3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85" name="Shape 185"/>
          <p:cNvCxnSpPr/>
          <p:nvPr/>
        </p:nvCxnSpPr>
        <p:spPr>
          <a:xfrm>
            <a:off x="4970925" y="2252612"/>
            <a:ext cx="2945100" cy="182700"/>
          </a:xfrm>
          <a:prstGeom prst="bentConnector3">
            <a:avLst>
              <a:gd fmla="val 7208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86" name="Shape 186"/>
          <p:cNvCxnSpPr>
            <a:stCxn id="151" idx="6"/>
          </p:cNvCxnSpPr>
          <p:nvPr/>
        </p:nvCxnSpPr>
        <p:spPr>
          <a:xfrm flipH="1" rot="10800000">
            <a:off x="6396000" y="2432150"/>
            <a:ext cx="688500" cy="61800"/>
          </a:xfrm>
          <a:prstGeom prst="bentConnector3">
            <a:avLst>
              <a:gd fmla="val 10135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87" name="Shape 187"/>
          <p:cNvCxnSpPr>
            <a:stCxn id="158" idx="4"/>
          </p:cNvCxnSpPr>
          <p:nvPr/>
        </p:nvCxnSpPr>
        <p:spPr>
          <a:xfrm rot="-5400000">
            <a:off x="6092675" y="2342675"/>
            <a:ext cx="835200" cy="1167300"/>
          </a:xfrm>
          <a:prstGeom prst="bentConnector4">
            <a:avLst>
              <a:gd fmla="val -724" name="adj1"/>
              <a:gd fmla="val 99991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none"/>
          </a:ln>
        </p:spPr>
      </p:cxnSp>
      <p:sp>
        <p:nvSpPr>
          <p:cNvPr id="188" name="Shape 188"/>
          <p:cNvSpPr txBox="1"/>
          <p:nvPr/>
        </p:nvSpPr>
        <p:spPr>
          <a:xfrm>
            <a:off x="7577350" y="1684500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Map view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577350" y="2300450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Way points</a:t>
            </a:r>
          </a:p>
        </p:txBody>
      </p:sp>
      <p:cxnSp>
        <p:nvCxnSpPr>
          <p:cNvPr id="190" name="Shape 190"/>
          <p:cNvCxnSpPr>
            <a:stCxn id="161" idx="0"/>
          </p:cNvCxnSpPr>
          <p:nvPr/>
        </p:nvCxnSpPr>
        <p:spPr>
          <a:xfrm flipH="1" rot="-5400000">
            <a:off x="5986453" y="1554366"/>
            <a:ext cx="119700" cy="3739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91" name="Shape 191"/>
          <p:cNvSpPr txBox="1"/>
          <p:nvPr/>
        </p:nvSpPr>
        <p:spPr>
          <a:xfrm>
            <a:off x="7790150" y="3289225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EMILY location</a:t>
            </a:r>
          </a:p>
        </p:txBody>
      </p:sp>
      <p:cxnSp>
        <p:nvCxnSpPr>
          <p:cNvPr id="192" name="Shape 192"/>
          <p:cNvCxnSpPr>
            <a:stCxn id="145" idx="3"/>
          </p:cNvCxnSpPr>
          <p:nvPr/>
        </p:nvCxnSpPr>
        <p:spPr>
          <a:xfrm>
            <a:off x="7028850" y="3961825"/>
            <a:ext cx="906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93" name="Shape 193"/>
          <p:cNvSpPr txBox="1"/>
          <p:nvPr/>
        </p:nvSpPr>
        <p:spPr>
          <a:xfrm>
            <a:off x="7790150" y="3832525"/>
            <a:ext cx="145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Control </a:t>
            </a:r>
            <a:r>
              <a:rPr lang="en" sz="1100">
                <a:solidFill>
                  <a:srgbClr val="FF0000"/>
                </a:solidFill>
              </a:rPr>
              <a:t> button for immediate takeoff and return to home</a:t>
            </a:r>
          </a:p>
        </p:txBody>
      </p:sp>
      <p:cxnSp>
        <p:nvCxnSpPr>
          <p:cNvPr id="194" name="Shape 194"/>
          <p:cNvCxnSpPr>
            <a:stCxn id="152" idx="3"/>
          </p:cNvCxnSpPr>
          <p:nvPr/>
        </p:nvCxnSpPr>
        <p:spPr>
          <a:xfrm>
            <a:off x="3571871" y="4093899"/>
            <a:ext cx="4392000" cy="41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95" name="Shape 195"/>
          <p:cNvSpPr txBox="1"/>
          <p:nvPr/>
        </p:nvSpPr>
        <p:spPr>
          <a:xfrm>
            <a:off x="7916050" y="4375825"/>
            <a:ext cx="97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EMILY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Compass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200"/>
          <p:cNvGrpSpPr/>
          <p:nvPr/>
        </p:nvGrpSpPr>
        <p:grpSpPr>
          <a:xfrm>
            <a:off x="1643425" y="346125"/>
            <a:ext cx="5936700" cy="4352700"/>
            <a:chOff x="1414825" y="574725"/>
            <a:chExt cx="5936700" cy="4352700"/>
          </a:xfrm>
        </p:grpSpPr>
        <p:sp>
          <p:nvSpPr>
            <p:cNvPr id="201" name="Shape 201"/>
            <p:cNvSpPr/>
            <p:nvPr/>
          </p:nvSpPr>
          <p:spPr>
            <a:xfrm>
              <a:off x="1414825" y="574725"/>
              <a:ext cx="5936700" cy="4352700"/>
            </a:xfrm>
            <a:prstGeom prst="rect">
              <a:avLst/>
            </a:prstGeom>
            <a:solidFill>
              <a:schemeClr val="lt1"/>
            </a:solidFill>
            <a:ln cap="flat" cmpd="sng" w="2286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1531941" y="649525"/>
              <a:ext cx="5705158" cy="4153720"/>
              <a:chOff x="1531941" y="649525"/>
              <a:chExt cx="5705158" cy="4153720"/>
            </a:xfrm>
          </p:grpSpPr>
          <p:pic>
            <p:nvPicPr>
              <p:cNvPr descr="EMILY logo.png" id="203" name="Shape 20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31950" y="649525"/>
                <a:ext cx="876774" cy="273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/>
              <p:nvPr/>
            </p:nvSpPr>
            <p:spPr>
              <a:xfrm>
                <a:off x="2345600" y="649600"/>
                <a:ext cx="4891500" cy="273300"/>
              </a:xfrm>
              <a:prstGeom prst="rect">
                <a:avLst/>
              </a:prstGeom>
              <a:solidFill>
                <a:srgbClr val="FFEA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1531941" y="922943"/>
                <a:ext cx="819879" cy="3880301"/>
                <a:chOff x="1531937" y="922925"/>
                <a:chExt cx="806412" cy="389862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1531950" y="922925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1531950" y="1486237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1531950" y="20495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1531950" y="26039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531950" y="31583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1531950" y="37216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attery_std_black_48dp.png" id="212" name="Shape 212"/>
                <p:cNvPicPr preferRelativeResize="0"/>
                <p:nvPr/>
              </p:nvPicPr>
              <p:blipFill>
                <a:blip r:embed="rId4">
                  <a:alphaModFix amt="77000"/>
                </a:blip>
                <a:stretch>
                  <a:fillRect/>
                </a:stretch>
              </p:blipFill>
              <p:spPr>
                <a:xfrm rot="5400000">
                  <a:off x="1797012" y="922925"/>
                  <a:ext cx="276275" cy="276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wifi_black_48dp.png" id="213" name="Shape 213"/>
                <p:cNvPicPr preferRelativeResize="0"/>
                <p:nvPr/>
              </p:nvPicPr>
              <p:blipFill>
                <a:blip r:embed="rId5">
                  <a:alphaModFix amt="72000"/>
                </a:blip>
                <a:stretch>
                  <a:fillRect/>
                </a:stretch>
              </p:blipFill>
              <p:spPr>
                <a:xfrm>
                  <a:off x="1798437" y="1486246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rss_feed_black_48dp.png" id="214" name="Shape 214"/>
                <p:cNvPicPr preferRelativeResize="0"/>
                <p:nvPr/>
              </p:nvPicPr>
              <p:blipFill>
                <a:blip r:embed="rId6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2077275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peedometer1.png" id="215" name="Shape 215"/>
                <p:cNvPicPr preferRelativeResize="0"/>
                <p:nvPr/>
              </p:nvPicPr>
              <p:blipFill>
                <a:blip r:embed="rId7">
                  <a:alphaModFix amt="73000"/>
                </a:blip>
                <a:stretch>
                  <a:fillRect/>
                </a:stretch>
              </p:blipFill>
              <p:spPr>
                <a:xfrm>
                  <a:off x="1798437" y="2617800"/>
                  <a:ext cx="273399" cy="2733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6" name="Shape 216"/>
                <p:cNvSpPr/>
                <p:nvPr/>
              </p:nvSpPr>
              <p:spPr>
                <a:xfrm>
                  <a:off x="1531937" y="4267150"/>
                  <a:ext cx="806400" cy="554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access_time_black_48dp.png" id="217" name="Shape 217"/>
                <p:cNvPicPr preferRelativeResize="0"/>
                <p:nvPr/>
              </p:nvPicPr>
              <p:blipFill>
                <a:blip r:embed="rId8">
                  <a:alphaModFix amt="75000"/>
                </a:blip>
                <a:stretch>
                  <a:fillRect/>
                </a:stretch>
              </p:blipFill>
              <p:spPr>
                <a:xfrm>
                  <a:off x="1798451" y="4321949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c_home_black_48dp.png" id="218" name="Shape 218"/>
                <p:cNvPicPr preferRelativeResize="0"/>
                <p:nvPr/>
              </p:nvPicPr>
              <p:blipFill>
                <a:blip r:embed="rId9">
                  <a:alphaModFix amt="76000"/>
                </a:blip>
                <a:stretch>
                  <a:fillRect/>
                </a:stretch>
              </p:blipFill>
              <p:spPr>
                <a:xfrm>
                  <a:off x="1798450" y="3169747"/>
                  <a:ext cx="273374" cy="273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victim.png" id="219" name="Shape 219"/>
                <p:cNvPicPr preferRelativeResize="0"/>
                <p:nvPr/>
              </p:nvPicPr>
              <p:blipFill>
                <a:blip r:embed="rId10">
                  <a:alphaModFix amt="75000"/>
                </a:blip>
                <a:stretch>
                  <a:fillRect/>
                </a:stretch>
              </p:blipFill>
              <p:spPr>
                <a:xfrm>
                  <a:off x="1767252" y="3687250"/>
                  <a:ext cx="335762" cy="3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20" name="Shape 220"/>
          <p:cNvSpPr txBox="1"/>
          <p:nvPr/>
        </p:nvSpPr>
        <p:spPr>
          <a:xfrm>
            <a:off x="1883400" y="9598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75%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883400" y="15520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60%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883400" y="210595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80%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749550" y="2659875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 mph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883400" y="3213800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4</a:t>
            </a:r>
            <a:r>
              <a:rPr lang="en" sz="1200"/>
              <a:t>02 ft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883400" y="3767725"/>
            <a:ext cx="5736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2 ft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749550" y="4321650"/>
            <a:ext cx="86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1:30 min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2930750" y="455545"/>
            <a:ext cx="707125" cy="210304"/>
            <a:chOff x="2854550" y="455545"/>
            <a:chExt cx="707125" cy="210304"/>
          </a:xfrm>
        </p:grpSpPr>
        <p:pic>
          <p:nvPicPr>
            <p:cNvPr descr="ic_camera_alt_black_48dp.png" id="228" name="Shape 2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854550" y="455549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_map_black_48dp.png" id="229" name="Shape 2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351375" y="455545"/>
              <a:ext cx="210300" cy="21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c_add_alert_black_48dp.png" id="230" name="Shape 2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58025" y="453175"/>
            <a:ext cx="158100" cy="1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settings_black_48dp.png" id="231" name="Shape 2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67550" y="455550"/>
            <a:ext cx="210300" cy="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61700" y="683850"/>
            <a:ext cx="4910948" cy="39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254375" y="453175"/>
            <a:ext cx="1500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Impact"/>
                <a:ea typeface="Impact"/>
                <a:cs typeface="Impact"/>
                <a:sym typeface="Impact"/>
              </a:rPr>
              <a:t>Approaching  victim</a:t>
            </a:r>
          </a:p>
        </p:txBody>
      </p:sp>
      <p:pic>
        <p:nvPicPr>
          <p:cNvPr descr="67422-200.png" id="234" name="Shape 2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24800" y="455550"/>
            <a:ext cx="224400" cy="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6625375" y="3713275"/>
            <a:ext cx="497100" cy="497100"/>
          </a:xfrm>
          <a:prstGeom prst="ellipse">
            <a:avLst/>
          </a:prstGeom>
          <a:solidFill>
            <a:srgbClr val="FFE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7680445">
            <a:off x="6050131" y="2476339"/>
            <a:ext cx="264662" cy="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300300" y="2365250"/>
            <a:ext cx="95700" cy="105000"/>
          </a:xfrm>
          <a:prstGeom prst="ellipse">
            <a:avLst/>
          </a:prstGeom>
          <a:solidFill>
            <a:srgbClr val="00C652"/>
          </a:solidFill>
          <a:ln cap="flat" cmpd="sng" w="28575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22900" y="3713275"/>
            <a:ext cx="748971" cy="7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86375" y="704412"/>
            <a:ext cx="2350244" cy="18623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0" name="Shape 240"/>
          <p:cNvSpPr/>
          <p:nvPr/>
        </p:nvSpPr>
        <p:spPr>
          <a:xfrm>
            <a:off x="2877675" y="644375"/>
            <a:ext cx="309900" cy="5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2586362" y="683843"/>
            <a:ext cx="4886287" cy="50100"/>
            <a:chOff x="2586362" y="683843"/>
            <a:chExt cx="4886287" cy="50100"/>
          </a:xfrm>
        </p:grpSpPr>
        <p:sp>
          <p:nvSpPr>
            <p:cNvPr id="242" name="Shape 242"/>
            <p:cNvSpPr/>
            <p:nvPr/>
          </p:nvSpPr>
          <p:spPr>
            <a:xfrm>
              <a:off x="2586362" y="704100"/>
              <a:ext cx="13959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flipH="1" rot="10800000">
              <a:off x="3939900" y="683843"/>
              <a:ext cx="1873200" cy="501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 rot="10800000">
              <a:off x="55817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flipH="1" rot="10800000">
              <a:off x="6115150" y="704100"/>
              <a:ext cx="1357500" cy="9600"/>
            </a:xfrm>
            <a:prstGeom prst="rect">
              <a:avLst/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c_home_black_48dp.png" id="246" name="Shape 24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34955" y="3825781"/>
            <a:ext cx="277940" cy="27208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806625" y="1896825"/>
            <a:ext cx="38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GPS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