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4AE8E4-4590-44DD-8F3E-8C7EEFA0708D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CAF1F476-DC77-4528-AB91-A0CBF8DE9DB7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Prakash Joshi" userId="583e05624627d263" providerId="LiveId" clId="{8D057336-545B-49E1-88E8-1310773CF6D1}"/>
    <pc:docChg chg="modSld sldOrd modSection">
      <pc:chgData name="Vijay Prakash Joshi" userId="583e05624627d263" providerId="LiveId" clId="{8D057336-545B-49E1-88E8-1310773CF6D1}" dt="2024-01-05T14:58:56.701" v="5" actId="1036"/>
      <pc:docMkLst>
        <pc:docMk/>
      </pc:docMkLst>
      <pc:sldChg chg="modSp mod">
        <pc:chgData name="Vijay Prakash Joshi" userId="583e05624627d263" providerId="LiveId" clId="{8D057336-545B-49E1-88E8-1310773CF6D1}" dt="2024-01-05T14:58:56.701" v="5" actId="1036"/>
        <pc:sldMkLst>
          <pc:docMk/>
          <pc:sldMk cId="1522044608" sldId="257"/>
        </pc:sldMkLst>
        <pc:picChg chg="mod">
          <ac:chgData name="Vijay Prakash Joshi" userId="583e05624627d263" providerId="LiveId" clId="{8D057336-545B-49E1-88E8-1310773CF6D1}" dt="2024-01-05T14:58:56.701" v="5" actId="1036"/>
          <ac:picMkLst>
            <pc:docMk/>
            <pc:sldMk cId="1522044608" sldId="257"/>
            <ac:picMk id="7" creationId="{C8803F24-4F33-090E-85ED-B827D629D62E}"/>
          </ac:picMkLst>
        </pc:picChg>
      </pc:sldChg>
      <pc:sldChg chg="ord">
        <pc:chgData name="Vijay Prakash Joshi" userId="583e05624627d263" providerId="LiveId" clId="{8D057336-545B-49E1-88E8-1310773CF6D1}" dt="2024-01-05T14:49:20.878" v="3"/>
        <pc:sldMkLst>
          <pc:docMk/>
          <pc:sldMk cId="760418241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8C7670-AA9F-1154-1456-D52F46CEC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820" y="2199401"/>
            <a:ext cx="8991600" cy="164623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i="0" dirty="0" err="1">
                <a:solidFill>
                  <a:srgbClr val="000000"/>
                </a:solidFill>
                <a:effectLst/>
              </a:rPr>
              <a:t>Vrinda</a:t>
            </a:r>
            <a:r>
              <a:rPr lang="en-IN" b="1" i="0" dirty="0">
                <a:solidFill>
                  <a:srgbClr val="000000"/>
                </a:solidFill>
                <a:effectLst/>
              </a:rPr>
              <a:t> Store Annual Report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2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store&#10;&#10;Description automatically generated">
            <a:extLst>
              <a:ext uri="{FF2B5EF4-FFF2-40B4-BE49-F238E27FC236}">
                <a16:creationId xmlns:a16="http://schemas.microsoft.com/office/drawing/2014/main" id="{C8803F24-4F33-090E-85ED-B827D629D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30" r="1" b="1130"/>
          <a:stretch/>
        </p:blipFill>
        <p:spPr>
          <a:xfrm>
            <a:off x="4650909" y="18672"/>
            <a:ext cx="754109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43BA3-D2EF-216D-B4D0-757AA803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5E90-21CD-00BB-811A-D2A880E59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chemeClr val="bg1"/>
                </a:solidFill>
                <a:effectLst/>
              </a:rPr>
              <a:t>Vrinda</a:t>
            </a:r>
            <a:r>
              <a:rPr lang="en-US" b="0" i="0" dirty="0">
                <a:solidFill>
                  <a:schemeClr val="bg1"/>
                </a:solidFill>
                <a:effectLst/>
              </a:rPr>
              <a:t> Store wants to create an annual sales report for 2023 ,so that </a:t>
            </a:r>
            <a:r>
              <a:rPr lang="en-US" b="0" i="0" dirty="0" err="1">
                <a:solidFill>
                  <a:schemeClr val="bg1"/>
                </a:solidFill>
                <a:effectLst/>
              </a:rPr>
              <a:t>vrinda</a:t>
            </a:r>
            <a:r>
              <a:rPr lang="en-US" b="0" i="0" dirty="0">
                <a:solidFill>
                  <a:schemeClr val="bg1"/>
                </a:solidFill>
                <a:effectLst/>
              </a:rPr>
              <a:t> can understand their customers and can grow more their business in next year.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4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0339-4C61-4190-5C1B-B636C4E0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65432"/>
            <a:ext cx="7729728" cy="705082"/>
          </a:xfrm>
        </p:spPr>
        <p:txBody>
          <a:bodyPr>
            <a:normAutofit fontScale="90000"/>
          </a:bodyPr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E004F-61A6-FE49-5A83-4571132E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48678"/>
            <a:ext cx="7729728" cy="3891349"/>
          </a:xfrm>
        </p:spPr>
        <p:txBody>
          <a:bodyPr/>
          <a:lstStyle/>
          <a:p>
            <a:r>
              <a:rPr lang="en-IN" dirty="0"/>
              <a:t>Compare the Sales and orders using single chart.</a:t>
            </a:r>
          </a:p>
          <a:p>
            <a:r>
              <a:rPr lang="en-IN" dirty="0"/>
              <a:t>Which month got the highest Sales and orders</a:t>
            </a:r>
          </a:p>
          <a:p>
            <a:r>
              <a:rPr lang="en-IN" dirty="0"/>
              <a:t>Who purchased more – men or women in 2023?</a:t>
            </a:r>
          </a:p>
          <a:p>
            <a:r>
              <a:rPr lang="en-IN" dirty="0"/>
              <a:t>What are the different order Status in 2023?</a:t>
            </a:r>
          </a:p>
          <a:p>
            <a:r>
              <a:rPr lang="en-IN" dirty="0"/>
              <a:t>List the Top States contributing to the sales?</a:t>
            </a:r>
          </a:p>
          <a:p>
            <a:r>
              <a:rPr lang="en-IN" dirty="0"/>
              <a:t>Relation Between age and gender based on numbers orders.</a:t>
            </a:r>
          </a:p>
          <a:p>
            <a:r>
              <a:rPr lang="en-IN" dirty="0"/>
              <a:t>Which channel is contributing to maximum Sales ?</a:t>
            </a:r>
          </a:p>
          <a:p>
            <a:r>
              <a:rPr lang="en-IN" dirty="0"/>
              <a:t>Highest Selling category?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11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3FDD-505E-2D56-52FC-84BE6022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8039"/>
            <a:ext cx="7729728" cy="774656"/>
          </a:xfrm>
        </p:spPr>
        <p:txBody>
          <a:bodyPr>
            <a:normAutofit/>
          </a:bodyPr>
          <a:lstStyle/>
          <a:p>
            <a:r>
              <a:rPr lang="en-IN" dirty="0"/>
              <a:t>Final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421870-C766-21E4-DDF3-9EB30223E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31" y="1381539"/>
            <a:ext cx="10511508" cy="5311361"/>
          </a:xfrm>
        </p:spPr>
      </p:pic>
    </p:spTree>
    <p:extLst>
      <p:ext uri="{BB962C8B-B14F-4D97-AF65-F5344CB8AC3E}">
        <p14:creationId xmlns:p14="http://schemas.microsoft.com/office/powerpoint/2010/main" val="271669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1D77-615D-4266-A6E1-7953A4B2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9BE9-0129-FFFE-92D8-60456B33C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are more likely to buy compared to more (~65%)</a:t>
            </a:r>
          </a:p>
          <a:p>
            <a:r>
              <a:rPr lang="en-US" dirty="0" err="1"/>
              <a:t>Maharastra</a:t>
            </a:r>
            <a:r>
              <a:rPr lang="en-US" dirty="0"/>
              <a:t>, Karnataka and UP are Top 3 states (~35%)</a:t>
            </a:r>
          </a:p>
          <a:p>
            <a:r>
              <a:rPr lang="en-US" dirty="0"/>
              <a:t>Adult age group (30-49 years) is max contributing (~50%)</a:t>
            </a:r>
          </a:p>
          <a:p>
            <a:r>
              <a:rPr lang="en-US" dirty="0"/>
              <a:t>Amazon, </a:t>
            </a:r>
            <a:r>
              <a:rPr lang="en-US" dirty="0" err="1"/>
              <a:t>flipkart</a:t>
            </a:r>
            <a:r>
              <a:rPr lang="en-US" dirty="0"/>
              <a:t> and Myntra channels are max contributing (~80%)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7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4E68-4ABA-1085-4108-C4BEAB3D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 conclusion to improve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Vrindra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Store sales -: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D0F53-2B40-E777-2BAA-6DCFDA8AE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women customers of age group (30-49 </a:t>
            </a:r>
            <a:r>
              <a:rPr lang="en-US" dirty="0" err="1"/>
              <a:t>yrs</a:t>
            </a:r>
            <a:r>
              <a:rPr lang="en-US" dirty="0"/>
              <a:t>) living in </a:t>
            </a:r>
            <a:r>
              <a:rPr lang="en-US" dirty="0" err="1"/>
              <a:t>Maharstra</a:t>
            </a:r>
            <a:r>
              <a:rPr lang="en-US" dirty="0"/>
              <a:t>, Karnataka and UP by showing ads/offers/coupons available on Amazon ,</a:t>
            </a:r>
            <a:r>
              <a:rPr lang="en-US" dirty="0" err="1"/>
              <a:t>flipkart</a:t>
            </a:r>
            <a:r>
              <a:rPr lang="en-US" dirty="0"/>
              <a:t> and Myntra.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36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D8D0-DCB8-5A48-D06B-1C8536746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BAC7-6847-5D50-6343-B7D97798A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182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54</TotalTime>
  <Words>197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Vrinda Store Annual Report</vt:lpstr>
      <vt:lpstr>Objective</vt:lpstr>
      <vt:lpstr>Requirements</vt:lpstr>
      <vt:lpstr>Final Dashboard</vt:lpstr>
      <vt:lpstr>Insights</vt:lpstr>
      <vt:lpstr>Final conclusion to improve Vrindra Store sales -: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Annual Report</dc:title>
  <dc:creator>Vijay Prakash Joshi</dc:creator>
  <cp:lastModifiedBy>Vijay Prakash Joshi</cp:lastModifiedBy>
  <cp:revision>1</cp:revision>
  <dcterms:created xsi:type="dcterms:W3CDTF">2024-01-05T13:58:13Z</dcterms:created>
  <dcterms:modified xsi:type="dcterms:W3CDTF">2024-01-05T14:59:04Z</dcterms:modified>
</cp:coreProperties>
</file>