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4A6DF-CEE6-4066-8CC7-D64C4C7ECFA4}" v="100" dt="2024-07-18T17:54:44.600"/>
    <p1510:client id="{4080E0D8-3698-47FB-B952-9209666C54B7}" v="117" dt="2024-07-18T17:53:03.699"/>
    <p1510:client id="{A3DB6EE3-6570-4914-81C3-84017C525401}" v="135" dt="2024-07-18T17:41:40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dhar Rayas" userId="68a2ec6c9ee3ed60" providerId="LiveId" clId="{4080E0D8-3698-47FB-B952-9209666C54B7}"/>
    <pc:docChg chg="undo redo custSel addSld delSld modSld">
      <pc:chgData name="Sheshdhar Rayas" userId="68a2ec6c9ee3ed60" providerId="LiveId" clId="{4080E0D8-3698-47FB-B952-9209666C54B7}" dt="2024-07-18T17:53:03.699" v="891" actId="1076"/>
      <pc:docMkLst>
        <pc:docMk/>
      </pc:docMkLst>
      <pc:sldChg chg="addSp delSp modSp mod">
        <pc:chgData name="Sheshdhar Rayas" userId="68a2ec6c9ee3ed60" providerId="LiveId" clId="{4080E0D8-3698-47FB-B952-9209666C54B7}" dt="2024-07-18T17:53:03.699" v="891" actId="1076"/>
        <pc:sldMkLst>
          <pc:docMk/>
          <pc:sldMk cId="3297957639" sldId="256"/>
        </pc:sldMkLst>
        <pc:spChg chg="mod">
          <ac:chgData name="Sheshdhar Rayas" userId="68a2ec6c9ee3ed60" providerId="LiveId" clId="{4080E0D8-3698-47FB-B952-9209666C54B7}" dt="2024-07-18T17:53:03.699" v="891" actId="1076"/>
          <ac:spMkLst>
            <pc:docMk/>
            <pc:sldMk cId="3297957639" sldId="256"/>
            <ac:spMk id="3" creationId="{A2FA8D09-DDBA-9BF8-57AB-40B96C0AAF12}"/>
          </ac:spMkLst>
        </pc:spChg>
        <pc:spChg chg="add del mod">
          <ac:chgData name="Sheshdhar Rayas" userId="68a2ec6c9ee3ed60" providerId="LiveId" clId="{4080E0D8-3698-47FB-B952-9209666C54B7}" dt="2024-07-18T17:32:50.844" v="875"/>
          <ac:spMkLst>
            <pc:docMk/>
            <pc:sldMk cId="3297957639" sldId="256"/>
            <ac:spMk id="4" creationId="{A7B5ADFD-9E88-93F3-F23F-441E46E03187}"/>
          </ac:spMkLst>
        </pc:spChg>
      </pc:sldChg>
      <pc:sldChg chg="modSp mod">
        <pc:chgData name="Sheshdhar Rayas" userId="68a2ec6c9ee3ed60" providerId="LiveId" clId="{4080E0D8-3698-47FB-B952-9209666C54B7}" dt="2024-07-18T16:53:59.800" v="518" actId="1076"/>
        <pc:sldMkLst>
          <pc:docMk/>
          <pc:sldMk cId="2958887929" sldId="258"/>
        </pc:sldMkLst>
        <pc:spChg chg="mod">
          <ac:chgData name="Sheshdhar Rayas" userId="68a2ec6c9ee3ed60" providerId="LiveId" clId="{4080E0D8-3698-47FB-B952-9209666C54B7}" dt="2024-07-18T16:53:59.800" v="518" actId="1076"/>
          <ac:spMkLst>
            <pc:docMk/>
            <pc:sldMk cId="2958887929" sldId="258"/>
            <ac:spMk id="6" creationId="{5FA03295-FA25-E547-38DE-5B2FF09827C4}"/>
          </ac:spMkLst>
        </pc:spChg>
      </pc:sldChg>
      <pc:sldChg chg="addSp delSp modSp del mod">
        <pc:chgData name="Sheshdhar Rayas" userId="68a2ec6c9ee3ed60" providerId="LiveId" clId="{4080E0D8-3698-47FB-B952-9209666C54B7}" dt="2024-07-18T17:09:31.904" v="787" actId="2696"/>
        <pc:sldMkLst>
          <pc:docMk/>
          <pc:sldMk cId="3654135029" sldId="259"/>
        </pc:sldMkLst>
        <pc:spChg chg="add del mod">
          <ac:chgData name="Sheshdhar Rayas" userId="68a2ec6c9ee3ed60" providerId="LiveId" clId="{4080E0D8-3698-47FB-B952-9209666C54B7}" dt="2024-07-18T16:49:01.958" v="382" actId="478"/>
          <ac:spMkLst>
            <pc:docMk/>
            <pc:sldMk cId="3654135029" sldId="259"/>
            <ac:spMk id="5" creationId="{6406363F-A6F7-28C7-032B-8D8ACD0A2313}"/>
          </ac:spMkLst>
        </pc:spChg>
        <pc:spChg chg="add del mod">
          <ac:chgData name="Sheshdhar Rayas" userId="68a2ec6c9ee3ed60" providerId="LiveId" clId="{4080E0D8-3698-47FB-B952-9209666C54B7}" dt="2024-07-18T16:36:48.386" v="278"/>
          <ac:spMkLst>
            <pc:docMk/>
            <pc:sldMk cId="3654135029" sldId="259"/>
            <ac:spMk id="6" creationId="{E5FC544D-C1F6-A10B-09B5-35868E49A156}"/>
          </ac:spMkLst>
        </pc:spChg>
        <pc:spChg chg="add mod">
          <ac:chgData name="Sheshdhar Rayas" userId="68a2ec6c9ee3ed60" providerId="LiveId" clId="{4080E0D8-3698-47FB-B952-9209666C54B7}" dt="2024-07-18T16:34:22.215" v="241"/>
          <ac:spMkLst>
            <pc:docMk/>
            <pc:sldMk cId="3654135029" sldId="259"/>
            <ac:spMk id="7" creationId="{104E18B7-E1E0-1760-B10D-902D52A78FF3}"/>
          </ac:spMkLst>
        </pc:spChg>
        <pc:spChg chg="add mod">
          <ac:chgData name="Sheshdhar Rayas" userId="68a2ec6c9ee3ed60" providerId="LiveId" clId="{4080E0D8-3698-47FB-B952-9209666C54B7}" dt="2024-07-18T16:36:20.990" v="277"/>
          <ac:spMkLst>
            <pc:docMk/>
            <pc:sldMk cId="3654135029" sldId="259"/>
            <ac:spMk id="8" creationId="{FABDA4BB-C942-ECA3-6E6B-C2FFAFC40AA3}"/>
          </ac:spMkLst>
        </pc:spChg>
        <pc:spChg chg="add mod">
          <ac:chgData name="Sheshdhar Rayas" userId="68a2ec6c9ee3ed60" providerId="LiveId" clId="{4080E0D8-3698-47FB-B952-9209666C54B7}" dt="2024-07-18T16:49:03.479" v="383" actId="20577"/>
          <ac:spMkLst>
            <pc:docMk/>
            <pc:sldMk cId="3654135029" sldId="259"/>
            <ac:spMk id="9" creationId="{FB1EFF09-311E-FC25-8294-D179F50C3EA2}"/>
          </ac:spMkLst>
        </pc:spChg>
        <pc:spChg chg="add mod">
          <ac:chgData name="Sheshdhar Rayas" userId="68a2ec6c9ee3ed60" providerId="LiveId" clId="{4080E0D8-3698-47FB-B952-9209666C54B7}" dt="2024-07-18T16:40:10.190" v="324" actId="1076"/>
          <ac:spMkLst>
            <pc:docMk/>
            <pc:sldMk cId="3654135029" sldId="259"/>
            <ac:spMk id="10" creationId="{75CBD88D-3798-9274-FECD-1B2BAB0E6BC3}"/>
          </ac:spMkLst>
        </pc:spChg>
        <pc:spChg chg="add">
          <ac:chgData name="Sheshdhar Rayas" userId="68a2ec6c9ee3ed60" providerId="LiveId" clId="{4080E0D8-3698-47FB-B952-9209666C54B7}" dt="2024-07-18T16:40:13.941" v="325"/>
          <ac:spMkLst>
            <pc:docMk/>
            <pc:sldMk cId="3654135029" sldId="259"/>
            <ac:spMk id="11" creationId="{1A6B4ACD-0F1B-2BDB-0239-CA608BAC9E92}"/>
          </ac:spMkLst>
        </pc:spChg>
        <pc:spChg chg="add">
          <ac:chgData name="Sheshdhar Rayas" userId="68a2ec6c9ee3ed60" providerId="LiveId" clId="{4080E0D8-3698-47FB-B952-9209666C54B7}" dt="2024-07-18T16:40:18.787" v="326"/>
          <ac:spMkLst>
            <pc:docMk/>
            <pc:sldMk cId="3654135029" sldId="259"/>
            <ac:spMk id="12" creationId="{BC4EDB30-0175-8247-322E-D31E09F9BFB3}"/>
          </ac:spMkLst>
        </pc:spChg>
        <pc:spChg chg="add">
          <ac:chgData name="Sheshdhar Rayas" userId="68a2ec6c9ee3ed60" providerId="LiveId" clId="{4080E0D8-3698-47FB-B952-9209666C54B7}" dt="2024-07-18T16:40:23.438" v="327"/>
          <ac:spMkLst>
            <pc:docMk/>
            <pc:sldMk cId="3654135029" sldId="259"/>
            <ac:spMk id="13" creationId="{1D5F9CFC-37F6-DE4E-3A2D-9BE27FBE270A}"/>
          </ac:spMkLst>
        </pc:spChg>
        <pc:spChg chg="add mod">
          <ac:chgData name="Sheshdhar Rayas" userId="68a2ec6c9ee3ed60" providerId="LiveId" clId="{4080E0D8-3698-47FB-B952-9209666C54B7}" dt="2024-07-18T17:09:16.003" v="786" actId="1076"/>
          <ac:spMkLst>
            <pc:docMk/>
            <pc:sldMk cId="3654135029" sldId="259"/>
            <ac:spMk id="14" creationId="{6E7D17B2-0955-8D6E-2943-A04B9258C8EB}"/>
          </ac:spMkLst>
        </pc:spChg>
      </pc:sldChg>
      <pc:sldChg chg="addSp delSp modSp mod">
        <pc:chgData name="Sheshdhar Rayas" userId="68a2ec6c9ee3ed60" providerId="LiveId" clId="{4080E0D8-3698-47FB-B952-9209666C54B7}" dt="2024-07-18T17:49:54.485" v="890" actId="1076"/>
        <pc:sldMkLst>
          <pc:docMk/>
          <pc:sldMk cId="520325078" sldId="260"/>
        </pc:sldMkLst>
        <pc:spChg chg="del mod">
          <ac:chgData name="Sheshdhar Rayas" userId="68a2ec6c9ee3ed60" providerId="LiveId" clId="{4080E0D8-3698-47FB-B952-9209666C54B7}" dt="2024-07-18T17:06:51.358" v="719"/>
          <ac:spMkLst>
            <pc:docMk/>
            <pc:sldMk cId="520325078" sldId="260"/>
            <ac:spMk id="2" creationId="{CCC1F622-59AC-84FD-75A9-F2B838B7C727}"/>
          </ac:spMkLst>
        </pc:spChg>
        <pc:spChg chg="mod">
          <ac:chgData name="Sheshdhar Rayas" userId="68a2ec6c9ee3ed60" providerId="LiveId" clId="{4080E0D8-3698-47FB-B952-9209666C54B7}" dt="2024-07-18T17:49:54.485" v="890" actId="1076"/>
          <ac:spMkLst>
            <pc:docMk/>
            <pc:sldMk cId="520325078" sldId="260"/>
            <ac:spMk id="3" creationId="{20FBC4BE-93B7-DD5D-EFC5-308930FF8144}"/>
          </ac:spMkLst>
        </pc:spChg>
        <pc:spChg chg="add del mod">
          <ac:chgData name="Sheshdhar Rayas" userId="68a2ec6c9ee3ed60" providerId="LiveId" clId="{4080E0D8-3698-47FB-B952-9209666C54B7}" dt="2024-07-18T17:08:05.584" v="773" actId="478"/>
          <ac:spMkLst>
            <pc:docMk/>
            <pc:sldMk cId="520325078" sldId="260"/>
            <ac:spMk id="4" creationId="{236C71E5-9812-2EC8-29E7-FD457DF04AC0}"/>
          </ac:spMkLst>
        </pc:spChg>
        <pc:spChg chg="add del mod">
          <ac:chgData name="Sheshdhar Rayas" userId="68a2ec6c9ee3ed60" providerId="LiveId" clId="{4080E0D8-3698-47FB-B952-9209666C54B7}" dt="2024-07-18T17:36:01.446" v="876" actId="14100"/>
          <ac:spMkLst>
            <pc:docMk/>
            <pc:sldMk cId="520325078" sldId="260"/>
            <ac:spMk id="5" creationId="{E76CDF0B-8A9F-F4D5-C24C-C8F0CE657147}"/>
          </ac:spMkLst>
        </pc:spChg>
        <pc:spChg chg="add mod">
          <ac:chgData name="Sheshdhar Rayas" userId="68a2ec6c9ee3ed60" providerId="LiveId" clId="{4080E0D8-3698-47FB-B952-9209666C54B7}" dt="2024-07-18T17:08:00.116" v="771" actId="478"/>
          <ac:spMkLst>
            <pc:docMk/>
            <pc:sldMk cId="520325078" sldId="260"/>
            <ac:spMk id="6" creationId="{65AB30B3-EFEF-7C14-212D-C8B997A80B54}"/>
          </ac:spMkLst>
        </pc:spChg>
        <pc:spChg chg="add del mod">
          <ac:chgData name="Sheshdhar Rayas" userId="68a2ec6c9ee3ed60" providerId="LiveId" clId="{4080E0D8-3698-47FB-B952-9209666C54B7}" dt="2024-07-18T17:08:27.948" v="780" actId="478"/>
          <ac:spMkLst>
            <pc:docMk/>
            <pc:sldMk cId="520325078" sldId="260"/>
            <ac:spMk id="7" creationId="{8493C036-6897-75B8-A5AB-32EF5E18A8C4}"/>
          </ac:spMkLst>
        </pc:spChg>
      </pc:sldChg>
      <pc:sldChg chg="addSp delSp modSp mod">
        <pc:chgData name="Sheshdhar Rayas" userId="68a2ec6c9ee3ed60" providerId="LiveId" clId="{4080E0D8-3698-47FB-B952-9209666C54B7}" dt="2024-07-18T17:48:42.815" v="889" actId="1076"/>
        <pc:sldMkLst>
          <pc:docMk/>
          <pc:sldMk cId="3360676681" sldId="261"/>
        </pc:sldMkLst>
        <pc:spChg chg="mod">
          <ac:chgData name="Sheshdhar Rayas" userId="68a2ec6c9ee3ed60" providerId="LiveId" clId="{4080E0D8-3698-47FB-B952-9209666C54B7}" dt="2024-07-18T16:24:13.202" v="172" actId="1076"/>
          <ac:spMkLst>
            <pc:docMk/>
            <pc:sldMk cId="3360676681" sldId="261"/>
            <ac:spMk id="2" creationId="{A6202EB7-B947-F13D-5CFD-DDB6469917FE}"/>
          </ac:spMkLst>
        </pc:spChg>
        <pc:spChg chg="del">
          <ac:chgData name="Sheshdhar Rayas" userId="68a2ec6c9ee3ed60" providerId="LiveId" clId="{4080E0D8-3698-47FB-B952-9209666C54B7}" dt="2024-07-18T16:24:01.756" v="170"/>
          <ac:spMkLst>
            <pc:docMk/>
            <pc:sldMk cId="3360676681" sldId="261"/>
            <ac:spMk id="3" creationId="{C8F91F57-EC56-A0FF-73C2-944120A09541}"/>
          </ac:spMkLst>
        </pc:spChg>
        <pc:spChg chg="mod">
          <ac:chgData name="Sheshdhar Rayas" userId="68a2ec6c9ee3ed60" providerId="LiveId" clId="{4080E0D8-3698-47FB-B952-9209666C54B7}" dt="2024-07-18T17:48:42.815" v="889" actId="1076"/>
          <ac:spMkLst>
            <pc:docMk/>
            <pc:sldMk cId="3360676681" sldId="261"/>
            <ac:spMk id="12" creationId="{74C46DDD-CF06-BCD4-0671-FF162FD8CF4B}"/>
          </ac:spMkLst>
        </pc:spChg>
        <pc:picChg chg="add mod">
          <ac:chgData name="Sheshdhar Rayas" userId="68a2ec6c9ee3ed60" providerId="LiveId" clId="{4080E0D8-3698-47FB-B952-9209666C54B7}" dt="2024-07-18T17:46:32.809" v="886" actId="1076"/>
          <ac:picMkLst>
            <pc:docMk/>
            <pc:sldMk cId="3360676681" sldId="261"/>
            <ac:picMk id="4" creationId="{F5178687-A6C1-A1D9-DAF5-7C5116C215BA}"/>
          </ac:picMkLst>
        </pc:picChg>
      </pc:sldChg>
      <pc:sldChg chg="modSp new mod">
        <pc:chgData name="Sheshdhar Rayas" userId="68a2ec6c9ee3ed60" providerId="LiveId" clId="{4080E0D8-3698-47FB-B952-9209666C54B7}" dt="2024-07-18T15:07:21.945" v="169" actId="20577"/>
        <pc:sldMkLst>
          <pc:docMk/>
          <pc:sldMk cId="1230731186" sldId="262"/>
        </pc:sldMkLst>
        <pc:spChg chg="mod">
          <ac:chgData name="Sheshdhar Rayas" userId="68a2ec6c9ee3ed60" providerId="LiveId" clId="{4080E0D8-3698-47FB-B952-9209666C54B7}" dt="2024-07-18T15:01:53.344" v="44" actId="20577"/>
          <ac:spMkLst>
            <pc:docMk/>
            <pc:sldMk cId="1230731186" sldId="262"/>
            <ac:spMk id="2" creationId="{96282AA5-8320-8B3B-C0C0-8841AB4989CA}"/>
          </ac:spMkLst>
        </pc:spChg>
        <pc:spChg chg="mod">
          <ac:chgData name="Sheshdhar Rayas" userId="68a2ec6c9ee3ed60" providerId="LiveId" clId="{4080E0D8-3698-47FB-B952-9209666C54B7}" dt="2024-07-18T15:07:21.945" v="169" actId="20577"/>
          <ac:spMkLst>
            <pc:docMk/>
            <pc:sldMk cId="1230731186" sldId="262"/>
            <ac:spMk id="3" creationId="{D4399377-D42B-7587-ECF3-1D7227DFEC6E}"/>
          </ac:spMkLst>
        </pc:spChg>
      </pc:sldChg>
      <pc:sldChg chg="addSp delSp modSp new del mod">
        <pc:chgData name="Sheshdhar Rayas" userId="68a2ec6c9ee3ed60" providerId="LiveId" clId="{4080E0D8-3698-47FB-B952-9209666C54B7}" dt="2024-07-18T16:49:07.827" v="398" actId="680"/>
        <pc:sldMkLst>
          <pc:docMk/>
          <pc:sldMk cId="1275530256" sldId="263"/>
        </pc:sldMkLst>
        <pc:spChg chg="add del">
          <ac:chgData name="Sheshdhar Rayas" userId="68a2ec6c9ee3ed60" providerId="LiveId" clId="{4080E0D8-3698-47FB-B952-9209666C54B7}" dt="2024-07-18T16:49:07.605" v="397" actId="478"/>
          <ac:spMkLst>
            <pc:docMk/>
            <pc:sldMk cId="1275530256" sldId="263"/>
            <ac:spMk id="2" creationId="{738DDA76-976E-EB00-E4AC-C32B4541B6DA}"/>
          </ac:spMkLst>
        </pc:spChg>
        <pc:spChg chg="mod">
          <ac:chgData name="Sheshdhar Rayas" userId="68a2ec6c9ee3ed60" providerId="LiveId" clId="{4080E0D8-3698-47FB-B952-9209666C54B7}" dt="2024-07-18T16:49:07.387" v="396" actId="1076"/>
          <ac:spMkLst>
            <pc:docMk/>
            <pc:sldMk cId="1275530256" sldId="263"/>
            <ac:spMk id="3" creationId="{69CFC1C3-0A7B-1E53-5B2C-E3098EB08346}"/>
          </ac:spMkLst>
        </pc:spChg>
      </pc:sldChg>
      <pc:sldChg chg="addSp delSp modSp new mod">
        <pc:chgData name="Sheshdhar Rayas" userId="68a2ec6c9ee3ed60" providerId="LiveId" clId="{4080E0D8-3698-47FB-B952-9209666C54B7}" dt="2024-07-18T17:13:19.721" v="845" actId="1076"/>
        <pc:sldMkLst>
          <pc:docMk/>
          <pc:sldMk cId="3204816965" sldId="263"/>
        </pc:sldMkLst>
        <pc:spChg chg="del">
          <ac:chgData name="Sheshdhar Rayas" userId="68a2ec6c9ee3ed60" providerId="LiveId" clId="{4080E0D8-3698-47FB-B952-9209666C54B7}" dt="2024-07-18T16:54:22.119" v="520" actId="478"/>
          <ac:spMkLst>
            <pc:docMk/>
            <pc:sldMk cId="3204816965" sldId="263"/>
            <ac:spMk id="2" creationId="{F52A2AD6-F05F-77F8-F71D-6BE587B49FA0}"/>
          </ac:spMkLst>
        </pc:spChg>
        <pc:spChg chg="mod">
          <ac:chgData name="Sheshdhar Rayas" userId="68a2ec6c9ee3ed60" providerId="LiveId" clId="{4080E0D8-3698-47FB-B952-9209666C54B7}" dt="2024-07-18T17:12:45.131" v="840" actId="1076"/>
          <ac:spMkLst>
            <pc:docMk/>
            <pc:sldMk cId="3204816965" sldId="263"/>
            <ac:spMk id="3" creationId="{22F90AB3-9767-5E83-ACFD-BFC98B12C936}"/>
          </ac:spMkLst>
        </pc:spChg>
        <pc:spChg chg="add">
          <ac:chgData name="Sheshdhar Rayas" userId="68a2ec6c9ee3ed60" providerId="LiveId" clId="{4080E0D8-3698-47FB-B952-9209666C54B7}" dt="2024-07-18T16:55:42.574" v="529"/>
          <ac:spMkLst>
            <pc:docMk/>
            <pc:sldMk cId="3204816965" sldId="263"/>
            <ac:spMk id="4" creationId="{FF9B50F0-4989-DDB2-CD81-7847760146B3}"/>
          </ac:spMkLst>
        </pc:spChg>
        <pc:spChg chg="add del mod">
          <ac:chgData name="Sheshdhar Rayas" userId="68a2ec6c9ee3ed60" providerId="LiveId" clId="{4080E0D8-3698-47FB-B952-9209666C54B7}" dt="2024-07-18T17:13:03.835" v="843" actId="1076"/>
          <ac:spMkLst>
            <pc:docMk/>
            <pc:sldMk cId="3204816965" sldId="263"/>
            <ac:spMk id="5" creationId="{38A474D4-A847-A62A-FEF4-2587D3100934}"/>
          </ac:spMkLst>
        </pc:spChg>
        <pc:spChg chg="add">
          <ac:chgData name="Sheshdhar Rayas" userId="68a2ec6c9ee3ed60" providerId="LiveId" clId="{4080E0D8-3698-47FB-B952-9209666C54B7}" dt="2024-07-18T17:00:42.668" v="668"/>
          <ac:spMkLst>
            <pc:docMk/>
            <pc:sldMk cId="3204816965" sldId="263"/>
            <ac:spMk id="6" creationId="{E4EDE249-682C-2106-2A54-B37D674A3184}"/>
          </ac:spMkLst>
        </pc:spChg>
        <pc:spChg chg="add mod">
          <ac:chgData name="Sheshdhar Rayas" userId="68a2ec6c9ee3ed60" providerId="LiveId" clId="{4080E0D8-3698-47FB-B952-9209666C54B7}" dt="2024-07-18T17:00:48.883" v="669" actId="767"/>
          <ac:spMkLst>
            <pc:docMk/>
            <pc:sldMk cId="3204816965" sldId="263"/>
            <ac:spMk id="7" creationId="{57C5AE9B-8DBB-69D0-0167-28F013F08FB6}"/>
          </ac:spMkLst>
        </pc:spChg>
        <pc:spChg chg="add del mod">
          <ac:chgData name="Sheshdhar Rayas" userId="68a2ec6c9ee3ed60" providerId="LiveId" clId="{4080E0D8-3698-47FB-B952-9209666C54B7}" dt="2024-07-18T17:02:11.513" v="681" actId="14100"/>
          <ac:spMkLst>
            <pc:docMk/>
            <pc:sldMk cId="3204816965" sldId="263"/>
            <ac:spMk id="8" creationId="{B7789BEA-DC41-7881-A75D-F4463B794681}"/>
          </ac:spMkLst>
        </pc:spChg>
        <pc:spChg chg="add del mod">
          <ac:chgData name="Sheshdhar Rayas" userId="68a2ec6c9ee3ed60" providerId="LiveId" clId="{4080E0D8-3698-47FB-B952-9209666C54B7}" dt="2024-07-18T17:13:19.721" v="845" actId="1076"/>
          <ac:spMkLst>
            <pc:docMk/>
            <pc:sldMk cId="3204816965" sldId="263"/>
            <ac:spMk id="9" creationId="{4EFDBC89-472E-0E88-C3D6-87B6132A07FE}"/>
          </ac:spMkLst>
        </pc:spChg>
        <pc:spChg chg="add mod">
          <ac:chgData name="Sheshdhar Rayas" userId="68a2ec6c9ee3ed60" providerId="LiveId" clId="{4080E0D8-3698-47FB-B952-9209666C54B7}" dt="2024-07-18T17:06:29.969" v="716" actId="1076"/>
          <ac:spMkLst>
            <pc:docMk/>
            <pc:sldMk cId="3204816965" sldId="263"/>
            <ac:spMk id="10" creationId="{EB6156C5-57EE-3BB8-6BA2-0890317D784F}"/>
          </ac:spMkLst>
        </pc:spChg>
      </pc:sldChg>
      <pc:sldChg chg="new del">
        <pc:chgData name="Sheshdhar Rayas" userId="68a2ec6c9ee3ed60" providerId="LiveId" clId="{4080E0D8-3698-47FB-B952-9209666C54B7}" dt="2024-07-18T16:54:57.614" v="527" actId="680"/>
        <pc:sldMkLst>
          <pc:docMk/>
          <pc:sldMk cId="2137758677" sldId="264"/>
        </pc:sldMkLst>
      </pc:sldChg>
    </pc:docChg>
  </pc:docChgLst>
  <pc:docChgLst>
    <pc:chgData name="Guest User" providerId="Windows Live" clId="Web-{A3DB6EE3-6570-4914-81C3-84017C525401}"/>
    <pc:docChg chg="modSld">
      <pc:chgData name="Guest User" userId="" providerId="Windows Live" clId="Web-{A3DB6EE3-6570-4914-81C3-84017C525401}" dt="2024-07-18T17:41:40.608" v="105" actId="1076"/>
      <pc:docMkLst>
        <pc:docMk/>
      </pc:docMkLst>
      <pc:sldChg chg="addSp delSp modSp">
        <pc:chgData name="Guest User" userId="" providerId="Windows Live" clId="Web-{A3DB6EE3-6570-4914-81C3-84017C525401}" dt="2024-07-18T17:41:40.608" v="105" actId="1076"/>
        <pc:sldMkLst>
          <pc:docMk/>
          <pc:sldMk cId="3360676681" sldId="261"/>
        </pc:sldMkLst>
        <pc:spChg chg="add mod">
          <ac:chgData name="Guest User" userId="" providerId="Windows Live" clId="Web-{A3DB6EE3-6570-4914-81C3-84017C525401}" dt="2024-07-18T17:40:49.887" v="99" actId="1076"/>
          <ac:spMkLst>
            <pc:docMk/>
            <pc:sldMk cId="3360676681" sldId="261"/>
            <ac:spMk id="3" creationId="{BE384F3F-883F-AE94-0F4D-342E41607DB1}"/>
          </ac:spMkLst>
        </pc:spChg>
        <pc:spChg chg="add mod">
          <ac:chgData name="Guest User" userId="" providerId="Windows Live" clId="Web-{A3DB6EE3-6570-4914-81C3-84017C525401}" dt="2024-07-18T17:40:52.184" v="100" actId="1076"/>
          <ac:spMkLst>
            <pc:docMk/>
            <pc:sldMk cId="3360676681" sldId="261"/>
            <ac:spMk id="5" creationId="{76AF51DA-CB6E-FF80-5977-DE31E79C161A}"/>
          </ac:spMkLst>
        </pc:spChg>
        <pc:spChg chg="add mod">
          <ac:chgData name="Guest User" userId="" providerId="Windows Live" clId="Web-{A3DB6EE3-6570-4914-81C3-84017C525401}" dt="2024-07-18T17:41:03.638" v="102" actId="1076"/>
          <ac:spMkLst>
            <pc:docMk/>
            <pc:sldMk cId="3360676681" sldId="261"/>
            <ac:spMk id="6" creationId="{25015ABF-4AA7-84EC-0AAA-7742A94899C6}"/>
          </ac:spMkLst>
        </pc:spChg>
        <pc:spChg chg="add mod">
          <ac:chgData name="Guest User" userId="" providerId="Windows Live" clId="Web-{A3DB6EE3-6570-4914-81C3-84017C525401}" dt="2024-07-18T17:41:05.857" v="103" actId="1076"/>
          <ac:spMkLst>
            <pc:docMk/>
            <pc:sldMk cId="3360676681" sldId="261"/>
            <ac:spMk id="7" creationId="{6EE68994-CC83-4D4E-B578-AD9DC2E1771F}"/>
          </ac:spMkLst>
        </pc:spChg>
        <pc:spChg chg="add mod">
          <ac:chgData name="Guest User" userId="" providerId="Windows Live" clId="Web-{A3DB6EE3-6570-4914-81C3-84017C525401}" dt="2024-07-18T17:41:37.233" v="104" actId="1076"/>
          <ac:spMkLst>
            <pc:docMk/>
            <pc:sldMk cId="3360676681" sldId="261"/>
            <ac:spMk id="8" creationId="{DBEB7237-F4D4-71D1-680E-AF170FC88EA9}"/>
          </ac:spMkLst>
        </pc:spChg>
        <pc:spChg chg="add mod">
          <ac:chgData name="Guest User" userId="" providerId="Windows Live" clId="Web-{A3DB6EE3-6570-4914-81C3-84017C525401}" dt="2024-07-18T17:41:40.608" v="105" actId="1076"/>
          <ac:spMkLst>
            <pc:docMk/>
            <pc:sldMk cId="3360676681" sldId="261"/>
            <ac:spMk id="9" creationId="{87C60756-DEC6-4950-5FB1-4670F7DE75AE}"/>
          </ac:spMkLst>
        </pc:spChg>
        <pc:spChg chg="add mod">
          <ac:chgData name="Guest User" userId="" providerId="Windows Live" clId="Web-{A3DB6EE3-6570-4914-81C3-84017C525401}" dt="2024-07-18T17:37:34.489" v="76"/>
          <ac:spMkLst>
            <pc:docMk/>
            <pc:sldMk cId="3360676681" sldId="261"/>
            <ac:spMk id="10" creationId="{72367679-42A6-820A-2559-1C48D2071B91}"/>
          </ac:spMkLst>
        </pc:spChg>
        <pc:spChg chg="add del">
          <ac:chgData name="Guest User" userId="" providerId="Windows Live" clId="Web-{A3DB6EE3-6570-4914-81C3-84017C525401}" dt="2024-07-18T17:36:48.300" v="69"/>
          <ac:spMkLst>
            <pc:docMk/>
            <pc:sldMk cId="3360676681" sldId="261"/>
            <ac:spMk id="11" creationId="{62372ED4-2A67-A2EE-8972-F34B82F89B3A}"/>
          </ac:spMkLst>
        </pc:spChg>
        <pc:spChg chg="add mod">
          <ac:chgData name="Guest User" userId="" providerId="Windows Live" clId="Web-{A3DB6EE3-6570-4914-81C3-84017C525401}" dt="2024-07-18T17:37:51.646" v="80"/>
          <ac:spMkLst>
            <pc:docMk/>
            <pc:sldMk cId="3360676681" sldId="261"/>
            <ac:spMk id="12" creationId="{74C46DDD-CF06-BCD4-0671-FF162FD8CF4B}"/>
          </ac:spMkLst>
        </pc:spChg>
        <pc:picChg chg="mod">
          <ac:chgData name="Guest User" userId="" providerId="Windows Live" clId="Web-{A3DB6EE3-6570-4914-81C3-84017C525401}" dt="2024-07-18T17:37:22.411" v="74"/>
          <ac:picMkLst>
            <pc:docMk/>
            <pc:sldMk cId="3360676681" sldId="261"/>
            <ac:picMk id="4" creationId="{F5178687-A6C1-A1D9-DAF5-7C5116C215BA}"/>
          </ac:picMkLst>
        </pc:picChg>
      </pc:sldChg>
    </pc:docChg>
  </pc:docChgLst>
  <pc:docChgLst>
    <pc:chgData name="Guest User" providerId="Windows Live" clId="Web-{3734A6DF-CEE6-4066-8CC7-D64C4C7ECFA4}"/>
    <pc:docChg chg="modSld">
      <pc:chgData name="Guest User" userId="" providerId="Windows Live" clId="Web-{3734A6DF-CEE6-4066-8CC7-D64C4C7ECFA4}" dt="2024-07-18T17:54:44.600" v="70" actId="1076"/>
      <pc:docMkLst>
        <pc:docMk/>
      </pc:docMkLst>
      <pc:sldChg chg="addSp delSp modSp">
        <pc:chgData name="Guest User" userId="" providerId="Windows Live" clId="Web-{3734A6DF-CEE6-4066-8CC7-D64C4C7ECFA4}" dt="2024-07-18T17:54:44.600" v="70" actId="1076"/>
        <pc:sldMkLst>
          <pc:docMk/>
          <pc:sldMk cId="3297957639" sldId="256"/>
        </pc:sldMkLst>
        <pc:spChg chg="mod">
          <ac:chgData name="Guest User" userId="" providerId="Windows Live" clId="Web-{3734A6DF-CEE6-4066-8CC7-D64C4C7ECFA4}" dt="2024-07-18T17:54:44.600" v="70" actId="1076"/>
          <ac:spMkLst>
            <pc:docMk/>
            <pc:sldMk cId="3297957639" sldId="256"/>
            <ac:spMk id="2" creationId="{BC5F4B20-A515-B26E-0DC0-1021D27ED9DF}"/>
          </ac:spMkLst>
        </pc:spChg>
        <pc:spChg chg="add mod">
          <ac:chgData name="Guest User" userId="" providerId="Windows Live" clId="Web-{3734A6DF-CEE6-4066-8CC7-D64C4C7ECFA4}" dt="2024-07-18T17:53:46.269" v="68"/>
          <ac:spMkLst>
            <pc:docMk/>
            <pc:sldMk cId="3297957639" sldId="256"/>
            <ac:spMk id="3" creationId="{A2FA8D09-DDBA-9BF8-57AB-40B96C0AAF12}"/>
          </ac:spMkLst>
        </pc:spChg>
        <pc:spChg chg="add del">
          <ac:chgData name="Guest User" userId="" providerId="Windows Live" clId="Web-{3734A6DF-CEE6-4066-8CC7-D64C4C7ECFA4}" dt="2024-07-18T17:53:29.706" v="65"/>
          <ac:spMkLst>
            <pc:docMk/>
            <pc:sldMk cId="3297957639" sldId="256"/>
            <ac:spMk id="4" creationId="{9E30D966-BE1A-A407-9ED6-D391D2756819}"/>
          </ac:spMkLst>
        </pc:spChg>
      </pc:sldChg>
      <pc:sldChg chg="modSp">
        <pc:chgData name="Guest User" userId="" providerId="Windows Live" clId="Web-{3734A6DF-CEE6-4066-8CC7-D64C4C7ECFA4}" dt="2024-07-18T17:50:01.373" v="32" actId="20577"/>
        <pc:sldMkLst>
          <pc:docMk/>
          <pc:sldMk cId="520325078" sldId="260"/>
        </pc:sldMkLst>
        <pc:spChg chg="mod">
          <ac:chgData name="Guest User" userId="" providerId="Windows Live" clId="Web-{3734A6DF-CEE6-4066-8CC7-D64C4C7ECFA4}" dt="2024-07-18T17:49:57.920" v="30" actId="20577"/>
          <ac:spMkLst>
            <pc:docMk/>
            <pc:sldMk cId="520325078" sldId="260"/>
            <ac:spMk id="3" creationId="{20FBC4BE-93B7-DD5D-EFC5-308930FF8144}"/>
          </ac:spMkLst>
        </pc:spChg>
        <pc:spChg chg="mod">
          <ac:chgData name="Guest User" userId="" providerId="Windows Live" clId="Web-{3734A6DF-CEE6-4066-8CC7-D64C4C7ECFA4}" dt="2024-07-18T17:50:01.373" v="32" actId="20577"/>
          <ac:spMkLst>
            <pc:docMk/>
            <pc:sldMk cId="520325078" sldId="260"/>
            <ac:spMk id="5" creationId="{E76CDF0B-8A9F-F4D5-C24C-C8F0CE657147}"/>
          </ac:spMkLst>
        </pc:spChg>
      </pc:sldChg>
      <pc:sldChg chg="modSp">
        <pc:chgData name="Guest User" userId="" providerId="Windows Live" clId="Web-{3734A6DF-CEE6-4066-8CC7-D64C4C7ECFA4}" dt="2024-07-18T17:48:36.356" v="28" actId="1076"/>
        <pc:sldMkLst>
          <pc:docMk/>
          <pc:sldMk cId="3360676681" sldId="261"/>
        </pc:sldMkLst>
        <pc:spChg chg="mod">
          <ac:chgData name="Guest User" userId="" providerId="Windows Live" clId="Web-{3734A6DF-CEE6-4066-8CC7-D64C4C7ECFA4}" dt="2024-07-18T17:48:33.496" v="27" actId="1076"/>
          <ac:spMkLst>
            <pc:docMk/>
            <pc:sldMk cId="3360676681" sldId="261"/>
            <ac:spMk id="3" creationId="{BE384F3F-883F-AE94-0F4D-342E41607DB1}"/>
          </ac:spMkLst>
        </pc:spChg>
        <pc:spChg chg="mod">
          <ac:chgData name="Guest User" userId="" providerId="Windows Live" clId="Web-{3734A6DF-CEE6-4066-8CC7-D64C4C7ECFA4}" dt="2024-07-18T17:48:36.356" v="28" actId="1076"/>
          <ac:spMkLst>
            <pc:docMk/>
            <pc:sldMk cId="3360676681" sldId="261"/>
            <ac:spMk id="5" creationId="{76AF51DA-CB6E-FF80-5977-DE31E79C161A}"/>
          </ac:spMkLst>
        </pc:spChg>
        <pc:spChg chg="mod">
          <ac:chgData name="Guest User" userId="" providerId="Windows Live" clId="Web-{3734A6DF-CEE6-4066-8CC7-D64C4C7ECFA4}" dt="2024-07-18T17:47:52.292" v="22" actId="1076"/>
          <ac:spMkLst>
            <pc:docMk/>
            <pc:sldMk cId="3360676681" sldId="261"/>
            <ac:spMk id="10" creationId="{72367679-42A6-820A-2559-1C48D2071B91}"/>
          </ac:spMkLst>
        </pc:spChg>
        <pc:spChg chg="mod">
          <ac:chgData name="Guest User" userId="" providerId="Windows Live" clId="Web-{3734A6DF-CEE6-4066-8CC7-D64C4C7ECFA4}" dt="2024-07-18T17:47:52.324" v="23" actId="1076"/>
          <ac:spMkLst>
            <pc:docMk/>
            <pc:sldMk cId="3360676681" sldId="261"/>
            <ac:spMk id="12" creationId="{74C46DDD-CF06-BCD4-0671-FF162FD8CF4B}"/>
          </ac:spMkLst>
        </pc:spChg>
      </pc:sldChg>
      <pc:sldChg chg="modSp">
        <pc:chgData name="Guest User" userId="" providerId="Windows Live" clId="Web-{3734A6DF-CEE6-4066-8CC7-D64C4C7ECFA4}" dt="2024-07-18T17:46:45.447" v="19" actId="20577"/>
        <pc:sldMkLst>
          <pc:docMk/>
          <pc:sldMk cId="1230731186" sldId="262"/>
        </pc:sldMkLst>
        <pc:spChg chg="mod">
          <ac:chgData name="Guest User" userId="" providerId="Windows Live" clId="Web-{3734A6DF-CEE6-4066-8CC7-D64C4C7ECFA4}" dt="2024-07-18T17:46:45.447" v="19" actId="20577"/>
          <ac:spMkLst>
            <pc:docMk/>
            <pc:sldMk cId="1230731186" sldId="262"/>
            <ac:spMk id="3" creationId="{D4399377-D42B-7587-ECF3-1D7227DFEC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22448-C9E9-4450-8FED-5A5D59DA9765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C1B80-89E3-4108-B332-E14F96DD7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4B20-A515-B26E-0DC0-1021D27ED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372263"/>
            <a:ext cx="9966960" cy="3035808"/>
          </a:xfrm>
        </p:spPr>
        <p:txBody>
          <a:bodyPr/>
          <a:lstStyle/>
          <a:p>
            <a:r>
              <a:rPr lang="en-IN"/>
              <a:t>SIMPLE CALCULATOR USING SWINGS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A8D09-DDBA-9BF8-57AB-40B96C0AAF12}"/>
              </a:ext>
            </a:extLst>
          </p:cNvPr>
          <p:cNvSpPr txBox="1"/>
          <p:nvPr/>
        </p:nvSpPr>
        <p:spPr>
          <a:xfrm>
            <a:off x="982743" y="674911"/>
            <a:ext cx="1021066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GUIDED AND MENTORED BY : PUNEETHA MAHADEVAPPA</a:t>
            </a:r>
          </a:p>
        </p:txBody>
      </p:sp>
    </p:spTree>
    <p:extLst>
      <p:ext uri="{BB962C8B-B14F-4D97-AF65-F5344CB8AC3E}">
        <p14:creationId xmlns:p14="http://schemas.microsoft.com/office/powerpoint/2010/main" val="329795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1611-36F7-433D-D7EE-B750E48C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4448"/>
          </a:xfrm>
        </p:spPr>
        <p:txBody>
          <a:bodyPr/>
          <a:lstStyle/>
          <a:p>
            <a:pPr algn="ctr"/>
            <a:r>
              <a:rPr lang="en-IN" u="sng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3B58-DF8B-B523-1530-F69660EC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772"/>
            <a:ext cx="11102166" cy="5344518"/>
          </a:xfrm>
        </p:spPr>
        <p:txBody>
          <a:bodyPr>
            <a:normAutofit lnSpcReduction="10000"/>
          </a:bodyPr>
          <a:lstStyle/>
          <a:p>
            <a:r>
              <a:rPr lang="en-US" sz="2400" b="1" u="sng"/>
              <a:t>Overview:</a:t>
            </a:r>
            <a:endParaRPr lang="en-US" sz="2400" u="sng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project involves creating a simple calculator application </a:t>
            </a:r>
            <a:r>
              <a:rPr lang="en-US">
                <a:highlight>
                  <a:srgbClr val="FFFF00"/>
                </a:highlight>
              </a:rPr>
              <a:t>using Java Swing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Swing is used to create the graphical user interface (GUI) for the application.</a:t>
            </a:r>
          </a:p>
          <a:p>
            <a:pPr marL="0" indent="0">
              <a:buNone/>
            </a:pPr>
            <a:endParaRPr lang="en-US"/>
          </a:p>
          <a:p>
            <a:r>
              <a:rPr lang="en-US" sz="2400" b="1" u="sng"/>
              <a:t>Objective:</a:t>
            </a:r>
            <a:endParaRPr lang="en-US" sz="2400" u="sng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Develop a user-friendly calculator with a clean and intuitive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Gain hands-on experience with Java Swing for building desktop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Demonstrate understanding of event handling and layout management in Java Swing.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2400" b="1" u="sng"/>
              <a:t>Technology Used:</a:t>
            </a:r>
            <a:endParaRPr lang="en-US" sz="2400" u="sng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Java Swing</a:t>
            </a:r>
            <a:r>
              <a:rPr lang="en-US"/>
              <a:t>:  A part of Java Foundation Classes (JFC) used for building GUIs.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IDE</a:t>
            </a:r>
            <a:r>
              <a:rPr lang="en-US"/>
              <a:t>:  Any Integrated Development Environment like Eclipse, IntelliJ IDEA, or NetBeans can be used for development.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1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3AF-B746-DFF8-88D4-77ABAA12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86" y="-418675"/>
            <a:ext cx="10058400" cy="1609344"/>
          </a:xfrm>
        </p:spPr>
        <p:txBody>
          <a:bodyPr/>
          <a:lstStyle/>
          <a:p>
            <a:pPr algn="ctr"/>
            <a:r>
              <a:rPr lang="en-IN" u="sng"/>
              <a:t>Design and Components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A03295-FA25-E547-38DE-5B2FF0982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848" y="1190669"/>
            <a:ext cx="1107718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Architecture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MVC Design Pattern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Manages the data and logic (not heavily used in this simple application).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View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Represents the calculator's GUI (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JFrame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JPanel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etc.).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Controller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Handles user input and updates the view (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ActionListeners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Components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sng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JFrame</a:t>
            </a:r>
            <a:r>
              <a:rPr kumimoji="0" lang="en-US" altLang="en-US" sz="2400" b="0" i="1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-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Main window of the application.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SimpleCalculator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extends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JFrame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making it the main window of the application.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setTitle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("Simple Calculator") sets the title of the window.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setSize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(400, 500) sets the size of the window.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setDefaultCloseOperation(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JFrame.EXIT_ON_CLOSE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ensures the application exits when the window is closed.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setLayout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BorderLayout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()) sets the layout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manager for the frame.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8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0AB3-9767-5E83-ACFD-BFC98B12C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01521"/>
            <a:ext cx="9756648" cy="5981699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JPanel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Container to organize components.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Used to arrange buttons and display.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JButton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Represents the calculator buttons (numbers, operations).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22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A474D4-A847-A62A-FEF4-2587D310093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00100" y="1914370"/>
            <a:ext cx="117348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topPanel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JPanel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 and panel = new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JPanel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 create panels to organize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panel.setLayout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GridLayout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(6, 4, 10, 10)) sets a grid layout for the main panel.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topPanel.setBackground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Color.BLACK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and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panel.setBackground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Color.BLACK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set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background color of the panels.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89BEA-DC41-7881-A75D-F4463B794681}"/>
              </a:ext>
            </a:extLst>
          </p:cNvPr>
          <p:cNvSpPr txBox="1"/>
          <p:nvPr/>
        </p:nvSpPr>
        <p:spPr>
          <a:xfrm flipV="1">
            <a:off x="1630026" y="8492756"/>
            <a:ext cx="928562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EFDBC89-472E-0E88-C3D6-87B6132A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264844"/>
            <a:ext cx="124587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button.setFont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(new Font("Arial",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Font.PLAIN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18)) sets the font of the button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button.setBackground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Color.DARK_GRAY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and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button.setForeground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Color.CYAN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set the background and text color of the buttons </a:t>
            </a:r>
          </a:p>
        </p:txBody>
      </p:sp>
    </p:spTree>
    <p:extLst>
      <p:ext uri="{BB962C8B-B14F-4D97-AF65-F5344CB8AC3E}">
        <p14:creationId xmlns:p14="http://schemas.microsoft.com/office/powerpoint/2010/main" val="320481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C4BE-93B7-DD5D-EFC5-308930FF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35" y="3835400"/>
            <a:ext cx="10693533" cy="21248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Rockwel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>
                <a:ln>
                  <a:noFill/>
                </a:ln>
                <a:effectLst/>
                <a:latin typeface="Rockwell"/>
              </a:rPr>
              <a:t>Interaction Flow:</a:t>
            </a:r>
            <a:endParaRPr lang="en-US" altLang="en-US" sz="2400" b="1" u="sng">
              <a:latin typeface="Rockwel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Rockwel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Rockwell"/>
              </a:rPr>
              <a:t>User clicks a button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effectLst/>
                <a:latin typeface="Rockwell"/>
              </a:rPr>
              <a:t>JButton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Rockwell"/>
              </a:rPr>
              <a:t>).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Rockwel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Rockwell"/>
              </a:rPr>
              <a:t>ActionListener captures the event.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Rockwel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Rockwell"/>
              </a:rPr>
              <a:t>Controller processes the input and updates the display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effectLst/>
                <a:latin typeface="Rockwell"/>
              </a:rPr>
              <a:t>JTextField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Rockwell"/>
              </a:rPr>
              <a:t>).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Rockwell"/>
            </a:endParaRPr>
          </a:p>
          <a:p>
            <a:endParaRPr lang="en-IN" sz="2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6CDF0B-8A9F-F4D5-C24C-C8F0CE657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68101"/>
            <a:ext cx="96093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effectLst/>
              </a:rPr>
              <a:t>JTextField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2400"/>
              <a:t> 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Displays area for input and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display = new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effectLst/>
              </a:rPr>
              <a:t>JTextField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() creates a text field to display input and results.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err="1">
                <a:ln>
                  <a:noFill/>
                </a:ln>
                <a:effectLst/>
              </a:rPr>
              <a:t>display.setFont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(new Font("Arial",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effectLst/>
              </a:rPr>
              <a:t>Font.PLAIN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, 24)) sets the font of the text in the display.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032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2EB7-B947-F13D-5CFD-DDB64699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23" y="-96713"/>
            <a:ext cx="10058400" cy="1609344"/>
          </a:xfrm>
        </p:spPr>
        <p:txBody>
          <a:bodyPr/>
          <a:lstStyle/>
          <a:p>
            <a:r>
              <a:rPr lang="en-IN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178687-A6C1-A1D9-DAF5-7C5116C21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382" y="1006047"/>
            <a:ext cx="4338275" cy="5464241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BE384F3F-883F-AE94-0F4D-342E41607DB1}"/>
              </a:ext>
            </a:extLst>
          </p:cNvPr>
          <p:cNvSpPr/>
          <p:nvPr/>
        </p:nvSpPr>
        <p:spPr>
          <a:xfrm>
            <a:off x="7616194" y="1047271"/>
            <a:ext cx="914400" cy="22273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F51DA-CB6E-FF80-5977-DE31E79C161A}"/>
              </a:ext>
            </a:extLst>
          </p:cNvPr>
          <p:cNvSpPr txBox="1"/>
          <p:nvPr/>
        </p:nvSpPr>
        <p:spPr>
          <a:xfrm>
            <a:off x="8528088" y="952168"/>
            <a:ext cx="985505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JFrame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25015ABF-4AA7-84EC-0AAA-7742A94899C6}"/>
              </a:ext>
            </a:extLst>
          </p:cNvPr>
          <p:cNvSpPr/>
          <p:nvPr/>
        </p:nvSpPr>
        <p:spPr>
          <a:xfrm rot="10800000">
            <a:off x="2981182" y="1510496"/>
            <a:ext cx="914400" cy="222738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68994-CC83-4D4E-B578-AD9DC2E1771F}"/>
              </a:ext>
            </a:extLst>
          </p:cNvPr>
          <p:cNvSpPr txBox="1"/>
          <p:nvPr/>
        </p:nvSpPr>
        <p:spPr>
          <a:xfrm>
            <a:off x="1601110" y="1414914"/>
            <a:ext cx="1384089" cy="40862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JTextField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BEB7237-F4D4-71D1-680E-AF170FC88EA9}"/>
              </a:ext>
            </a:extLst>
          </p:cNvPr>
          <p:cNvSpPr/>
          <p:nvPr/>
        </p:nvSpPr>
        <p:spPr>
          <a:xfrm rot="10800000">
            <a:off x="2840152" y="3562574"/>
            <a:ext cx="914400" cy="222738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60756-DEC6-4950-5FB1-4670F7DE75AE}"/>
              </a:ext>
            </a:extLst>
          </p:cNvPr>
          <p:cNvSpPr txBox="1"/>
          <p:nvPr/>
        </p:nvSpPr>
        <p:spPr>
          <a:xfrm>
            <a:off x="1877195" y="3471927"/>
            <a:ext cx="962059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JButton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2367679-42A6-820A-2559-1C48D2071B91}"/>
              </a:ext>
            </a:extLst>
          </p:cNvPr>
          <p:cNvSpPr/>
          <p:nvPr/>
        </p:nvSpPr>
        <p:spPr>
          <a:xfrm>
            <a:off x="7840790" y="2707195"/>
            <a:ext cx="914400" cy="22273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46DDD-CF06-BCD4-0671-FF162FD8CF4B}"/>
              </a:ext>
            </a:extLst>
          </p:cNvPr>
          <p:cNvSpPr txBox="1"/>
          <p:nvPr/>
        </p:nvSpPr>
        <p:spPr>
          <a:xfrm>
            <a:off x="8755190" y="2641621"/>
            <a:ext cx="962059" cy="40862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JButton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2AA5-8320-8B3B-C0C0-8841AB49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/>
              <a:t>          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9377-D42B-7587-ECF3-1D7227DF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3600" u="sng"/>
              <a:t>Presented By:</a:t>
            </a:r>
          </a:p>
          <a:p>
            <a:r>
              <a:rPr lang="en-IN" sz="3600"/>
              <a:t>Shreya </a:t>
            </a:r>
            <a:r>
              <a:rPr lang="en-IN" sz="3600" err="1"/>
              <a:t>Shreevalli</a:t>
            </a:r>
          </a:p>
          <a:p>
            <a:r>
              <a:rPr lang="en-IN" sz="3600"/>
              <a:t>Shreyas P Rayas</a:t>
            </a:r>
          </a:p>
          <a:p>
            <a:r>
              <a:rPr lang="en-IN" sz="3600"/>
              <a:t>Sneha Prakash</a:t>
            </a:r>
          </a:p>
          <a:p>
            <a:r>
              <a:rPr lang="en-IN" sz="3600"/>
              <a:t>Sumanth DP</a:t>
            </a:r>
          </a:p>
          <a:p>
            <a:r>
              <a:rPr lang="en-IN" sz="3600"/>
              <a:t>Ujwal HM</a:t>
            </a:r>
          </a:p>
          <a:p>
            <a:r>
              <a:rPr lang="en-IN" sz="3600"/>
              <a:t>Vinayak</a:t>
            </a:r>
          </a:p>
        </p:txBody>
      </p:sp>
    </p:spTree>
    <p:extLst>
      <p:ext uri="{BB962C8B-B14F-4D97-AF65-F5344CB8AC3E}">
        <p14:creationId xmlns:p14="http://schemas.microsoft.com/office/powerpoint/2010/main" val="123073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492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SIMPLE CALCULATOR USING SWINGS</vt:lpstr>
      <vt:lpstr>INTRODUCTION</vt:lpstr>
      <vt:lpstr>Design and Components</vt:lpstr>
      <vt:lpstr>PowerPoint Presentation</vt:lpstr>
      <vt:lpstr>PowerPoint Presentation</vt:lpstr>
      <vt:lpstr>Output:</vt:lpstr>
      <vt:lpstr>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 USING SWINGS</dc:title>
  <dc:creator>Sheshdhar Rayas</dc:creator>
  <cp:lastModifiedBy>Sheshdhar Rayas</cp:lastModifiedBy>
  <cp:revision>1</cp:revision>
  <dcterms:created xsi:type="dcterms:W3CDTF">2024-07-18T13:16:12Z</dcterms:created>
  <dcterms:modified xsi:type="dcterms:W3CDTF">2024-07-18T17:55:12Z</dcterms:modified>
</cp:coreProperties>
</file>