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CABC-6951-774C-B73D-9FDB1EBC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72B87-AB3A-004A-A72D-ABD7AB6CF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24A9E-5D55-534B-AADE-D20BB0B1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E317-DC3C-9C4A-BBA5-438F525A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7527-113C-E144-8FB0-16D2F19D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9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B5D-2F91-0C42-A825-987D1BB7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6A0CE-B935-BF4D-BB69-CC7A3482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017F-9015-C94A-B058-FAF4A2D3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30A8-8B7E-844C-A9BA-BFFEABBD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F3FB-8155-6B44-8E29-DC3713B6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579C8-87BD-5443-B666-74D979B5C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2EF3C-E194-B847-BC96-96DD1D25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536F-6226-D441-9170-CCFB8BCC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C6080-A8E2-834E-983F-4D18BF2E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FD5E-4E8F-5C47-A032-EC861FBE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D79E-3D65-2341-AAEE-67824269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FE05-296F-C84B-ADF5-4A7D3F9F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D1B7-7023-D342-9494-88E753DE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8711-E0E5-3B43-9251-8FF8F8B8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0F27-9B45-6E4C-B687-258EF124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EC2E-2EB3-BA4A-9020-A1B5F193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D7AB-196A-1B45-8969-E87D2BE7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8D57-7614-EB44-B912-5462F4E7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8F57-79C9-6D4B-A9EC-795EF236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FE77-83A3-B047-BFA9-E7B0A1B7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7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924-AFDB-244B-A310-F5654ED6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C86C-03F1-414E-8E82-535A8D073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F193C-17FA-BD4D-9BF5-8A6321F2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23F25-5318-2148-B11B-69493D7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DC70F-8046-604B-9222-4847C231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E757B-7B07-D547-9BE6-D5C3F137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4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D63-A110-2A47-AAE3-B45B7474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215E-1DB8-6340-80DC-5A44F2717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D2D82-3397-AC4D-8D01-04B7D6AA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296D4-760E-0142-BFA9-BECFAC5CF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6E65A-8806-6A4C-B5EE-334A779C3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00A56-AE61-0845-9FCE-E455F152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582D0-8F5E-1641-9B80-69C95A24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E9EA7-7F4B-B441-8CC7-BBBB95B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DEB4-1F69-1147-82A2-3412E9C9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91013-392A-C245-AB39-64BD7BA5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B6577-E8EA-9347-9A67-1C33B95F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23682-4CDA-E346-8DB6-7CD89AD8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3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02CBE-A876-F349-8E98-977219D6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0BA15-2A63-BF44-812C-71B0675B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05181-057B-DC48-927A-A2C7C5D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E468-93FC-8845-BD99-28A9230C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423E-FDC9-B045-886A-E3A02ADB3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D2FD-2C4E-3445-9C28-AA47A67D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EB52-761F-6D4A-829D-5D03B1FB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3CF6-483A-7542-9393-DC33740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D5CB-7277-C44B-8378-6D322B77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1BFD-CB28-B14A-9869-BBD7E69B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B8313-FC86-A747-923A-C64E14ABB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4FA86-3479-754F-B075-4ADC1E0A1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927B-DF8B-EC48-B223-237427DA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DE18E-4383-7E43-93B1-82A5B496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214E-1DA5-3B4F-9B5F-D23EF05D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5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01819-188D-4D48-9484-430CD8A8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5E2E-9518-4D4B-BF19-0076C850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07AA-6CBF-1244-BFA8-05007DF44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3B11-F239-524E-8037-DC52C90700FA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8069-9E36-0345-B597-0245462D3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3821-1A54-DC45-B09E-8966A1C97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20B9-5EA8-F34C-BA80-2922E0ED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14E3-9680-D54D-8035-43997AC1A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HK Grotesk Medium" pitchFamily="2" charset="77"/>
              </a:rPr>
              <a:t>VPK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E2AFB-23E2-E84C-AF8A-CE89965B3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HK Grotesk Medium" pitchFamily="2" charset="77"/>
              </a:rPr>
              <a:t>Team Members:</a:t>
            </a:r>
          </a:p>
          <a:p>
            <a:pPr algn="l"/>
            <a:r>
              <a:rPr lang="en-US" dirty="0">
                <a:latin typeface="HK Grotesk Medium" pitchFamily="2" charset="77"/>
              </a:rPr>
              <a:t>Kaushik P</a:t>
            </a:r>
          </a:p>
          <a:p>
            <a:pPr algn="l"/>
            <a:r>
              <a:rPr lang="en-US" dirty="0">
                <a:latin typeface="HK Grotesk Medium" pitchFamily="2" charset="77"/>
              </a:rPr>
              <a:t>Madhusudhan Sriram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591EB1-8453-ED40-B965-2F8D3A27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37" y="5776558"/>
            <a:ext cx="945877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6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4EF6-71E4-5249-8053-7A37CE9D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Volunteer Acquisition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7086-153E-2042-992F-502DD65F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HK Grotesk" pitchFamily="2" charset="77"/>
              </a:rPr>
              <a:t>Volunteer Acquisition can be done and maintained by the following methods:</a:t>
            </a:r>
          </a:p>
          <a:p>
            <a:pPr lvl="1"/>
            <a:r>
              <a:rPr lang="en-IN" sz="2000" dirty="0">
                <a:latin typeface="HK Grotesk" pitchFamily="2" charset="77"/>
              </a:rPr>
              <a:t>Contacting student organizations for volunteers so as to provide them with an opportunity to complete their CSR</a:t>
            </a:r>
          </a:p>
          <a:p>
            <a:pPr lvl="1"/>
            <a:r>
              <a:rPr lang="en-IN" sz="2000" dirty="0">
                <a:latin typeface="HK Grotesk" pitchFamily="2" charset="77"/>
              </a:rPr>
              <a:t>Providing Incentives to Volunteers in the form of certification or gift coupons, discounts in affiliated brands.</a:t>
            </a:r>
          </a:p>
          <a:p>
            <a:pPr lvl="1"/>
            <a:r>
              <a:rPr lang="en-IN" sz="2000" dirty="0">
                <a:latin typeface="HK Grotesk" pitchFamily="2" charset="77"/>
              </a:rPr>
              <a:t>Create opportunities for your volunteers to lead (develop leadership roles) </a:t>
            </a:r>
          </a:p>
          <a:p>
            <a:pPr lvl="1"/>
            <a:r>
              <a:rPr lang="en-IN" sz="2000" dirty="0">
                <a:latin typeface="HK Grotesk" pitchFamily="2" charset="77"/>
              </a:rPr>
              <a:t>Make effective communication with volunteers a top priority for your non-profit. </a:t>
            </a:r>
          </a:p>
          <a:p>
            <a:pPr lvl="1"/>
            <a:r>
              <a:rPr lang="en-IN" sz="2000" dirty="0">
                <a:latin typeface="HK Grotesk" pitchFamily="2" charset="77"/>
              </a:rPr>
              <a:t>Make volunteerism with your non-profit fun by creating friendships and teams.</a:t>
            </a:r>
          </a:p>
          <a:p>
            <a:pPr lvl="1"/>
            <a:r>
              <a:rPr lang="en-IN" sz="2000" dirty="0">
                <a:latin typeface="HK Grotesk" pitchFamily="2" charset="77"/>
              </a:rPr>
              <a:t>Get to know your volunteers and the skills they possess.</a:t>
            </a:r>
            <a:endParaRPr lang="en-IN" sz="1800" dirty="0">
              <a:latin typeface="HK Grotesk" pitchFamily="2" charset="77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6C692C-EF2F-D543-99E2-53D09C2C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075" y="0"/>
            <a:ext cx="945877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4EF6-71E4-5249-8053-7A37CE9D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 Fundraising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7086-153E-2042-992F-502DD65F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HK Grotesk" pitchFamily="2" charset="77"/>
              </a:rPr>
              <a:t>Circulation of donation links for Crowd Funding</a:t>
            </a:r>
          </a:p>
          <a:p>
            <a:r>
              <a:rPr lang="en-US" sz="2000" dirty="0">
                <a:latin typeface="HK Grotesk" pitchFamily="2" charset="77"/>
              </a:rPr>
              <a:t>Creation of events that people can participate to raise funds:</a:t>
            </a:r>
          </a:p>
          <a:p>
            <a:pPr lvl="1"/>
            <a:r>
              <a:rPr lang="en-US" sz="2000" dirty="0">
                <a:latin typeface="HK Grotesk" pitchFamily="2" charset="77"/>
              </a:rPr>
              <a:t>Marathons</a:t>
            </a:r>
          </a:p>
          <a:p>
            <a:pPr lvl="1"/>
            <a:r>
              <a:rPr lang="en-US" sz="2000" dirty="0">
                <a:latin typeface="HK Grotesk" pitchFamily="2" charset="77"/>
              </a:rPr>
              <a:t>Racing Events</a:t>
            </a:r>
          </a:p>
          <a:p>
            <a:pPr lvl="1"/>
            <a:r>
              <a:rPr lang="en-US" sz="2000" dirty="0">
                <a:latin typeface="HK Grotesk" pitchFamily="2" charset="77"/>
              </a:rPr>
              <a:t>E-Commerce</a:t>
            </a:r>
          </a:p>
          <a:p>
            <a:r>
              <a:rPr lang="en-US" sz="2000" dirty="0">
                <a:latin typeface="HK Grotesk" pitchFamily="2" charset="77"/>
              </a:rPr>
              <a:t>Incentives to Fundraisers and Donors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323D4B-884B-C644-A418-D739F932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075" y="0"/>
            <a:ext cx="945877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6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942D9-1191-D44D-9472-922706EC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Digital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2679-4F46-404A-9979-4F48AD67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HK Grotesk" pitchFamily="2" charset="77"/>
              </a:rPr>
              <a:t>Use the Funds raised to digitally market the volunteering process to spread the word of the NGO and hence increase popularity. </a:t>
            </a:r>
          </a:p>
          <a:p>
            <a:r>
              <a:rPr lang="en-US" sz="2000" dirty="0">
                <a:latin typeface="HK Grotesk" pitchFamily="2" charset="77"/>
              </a:rPr>
              <a:t>Common methods include:-</a:t>
            </a:r>
          </a:p>
          <a:p>
            <a:r>
              <a:rPr lang="en-US" sz="2000" dirty="0">
                <a:latin typeface="HK Grotesk" pitchFamily="2" charset="77"/>
              </a:rPr>
              <a:t>Search Engine Marketing (SEM)</a:t>
            </a:r>
            <a:endParaRPr lang="en-US" sz="1200" dirty="0">
              <a:latin typeface="HK Grotesk" pitchFamily="2" charset="77"/>
            </a:endParaRPr>
          </a:p>
          <a:p>
            <a:r>
              <a:rPr lang="en-US" sz="2000" dirty="0">
                <a:latin typeface="HK Grotesk" pitchFamily="2" charset="77"/>
              </a:rPr>
              <a:t>Email Marketing</a:t>
            </a:r>
          </a:p>
          <a:p>
            <a:r>
              <a:rPr lang="en-US" sz="2000" dirty="0">
                <a:latin typeface="HK Grotesk" pitchFamily="2" charset="77"/>
              </a:rPr>
              <a:t>Website Optimization</a:t>
            </a:r>
          </a:p>
          <a:p>
            <a:r>
              <a:rPr lang="en-US" sz="2000" dirty="0">
                <a:latin typeface="HK Grotesk" pitchFamily="2" charset="77"/>
              </a:rPr>
              <a:t>Social Media Marketing</a:t>
            </a:r>
          </a:p>
          <a:p>
            <a:pPr lvl="1"/>
            <a:r>
              <a:rPr lang="en-US" sz="1600" dirty="0">
                <a:latin typeface="HK Grotesk" pitchFamily="2" charset="77"/>
              </a:rPr>
              <a:t>Influencer marketing</a:t>
            </a:r>
          </a:p>
          <a:p>
            <a:pPr lvl="1"/>
            <a:r>
              <a:rPr lang="en-US" sz="1600" dirty="0">
                <a:latin typeface="HK Grotesk" pitchFamily="2" charset="77"/>
              </a:rPr>
              <a:t>Affiliate marketing</a:t>
            </a:r>
          </a:p>
          <a:p>
            <a:pPr lvl="1"/>
            <a:r>
              <a:rPr lang="en-US" sz="1600" dirty="0">
                <a:latin typeface="HK Grotesk" pitchFamily="2" charset="77"/>
              </a:rPr>
              <a:t>Paid Social media Ads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B0DB96-0965-5241-9BBC-F229DC54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075" y="0"/>
            <a:ext cx="945877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942D9-1191-D44D-9472-922706EC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2679-4F46-404A-9979-4F48AD67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HK Grotesk" pitchFamily="2" charset="77"/>
              </a:rPr>
              <a:t>Market the events of the previous endeavor to the school and government authorities as incentives to take on another endeavor/project.</a:t>
            </a:r>
          </a:p>
          <a:p>
            <a:r>
              <a:rPr lang="en-US" sz="2000" dirty="0">
                <a:latin typeface="HK Grotesk" pitchFamily="2" charset="77"/>
              </a:rPr>
              <a:t>CSR fulfillment of the organization</a:t>
            </a:r>
          </a:p>
          <a:p>
            <a:r>
              <a:rPr lang="en-US" sz="2000" dirty="0">
                <a:latin typeface="HK Grotesk" pitchFamily="2" charset="77"/>
              </a:rPr>
              <a:t>Use of petitions from student bodies and locals as incentive.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154A2-0408-2B4C-B567-39A4047D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075" y="0"/>
            <a:ext cx="945877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83374-E967-DC40-9DD9-E1D21AEE4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kern="1200" dirty="0">
                <a:solidFill>
                  <a:srgbClr val="FFFFFF"/>
                </a:solidFill>
                <a:latin typeface="HK Grotesk SemiBold" pitchFamily="2" charset="77"/>
              </a:rPr>
              <a:t>THANK YOU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FA71D18-57F1-CA45-9B89-5887AFEC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37" y="5776558"/>
            <a:ext cx="945877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224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HK Grotesk</vt:lpstr>
      <vt:lpstr>HK Grotesk Medium</vt:lpstr>
      <vt:lpstr>HK Grotesk SemiBold</vt:lpstr>
      <vt:lpstr>Office Theme</vt:lpstr>
      <vt:lpstr>VPK</vt:lpstr>
      <vt:lpstr>Volunteer Acquisition </vt:lpstr>
      <vt:lpstr> Fundraising Strategy </vt:lpstr>
      <vt:lpstr>Digital Marketing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VPK</dc:title>
  <dc:creator>Kaushik Parthasarathy</dc:creator>
  <cp:lastModifiedBy>Kaushik Parthasarathy</cp:lastModifiedBy>
  <cp:revision>9</cp:revision>
  <dcterms:created xsi:type="dcterms:W3CDTF">2021-07-25T10:17:24Z</dcterms:created>
  <dcterms:modified xsi:type="dcterms:W3CDTF">2021-07-25T11:42:46Z</dcterms:modified>
</cp:coreProperties>
</file>