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6852-3E66-4EC2-8D43-1CAE7F64559B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2F535-3F86-4947-A8D8-26F53347A0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Notes 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vs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has less graphics compared to windows </a:t>
            </a:r>
          </a:p>
          <a:p>
            <a:r>
              <a:rPr lang="en-US" dirty="0" smtClean="0"/>
              <a:t>Linux is open source </a:t>
            </a:r>
          </a:p>
          <a:p>
            <a:r>
              <a:rPr lang="en-US" dirty="0" smtClean="0"/>
              <a:t>Has more security</a:t>
            </a:r>
          </a:p>
          <a:p>
            <a:r>
              <a:rPr lang="en-US" dirty="0" smtClean="0"/>
              <a:t>Can be easily upgraded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EC2 Instance </a:t>
            </a:r>
          </a:p>
          <a:p>
            <a:r>
              <a:rPr lang="en-US" dirty="0" smtClean="0"/>
              <a:t>EC2 is Elastic Compute Cloud </a:t>
            </a:r>
          </a:p>
          <a:p>
            <a:r>
              <a:rPr lang="en-US" dirty="0" smtClean="0"/>
              <a:t>AMI is Amazon Machine Image </a:t>
            </a:r>
          </a:p>
          <a:p>
            <a:r>
              <a:rPr lang="en-US" dirty="0" smtClean="0"/>
              <a:t>Firewall validates entries and blocks if suspected</a:t>
            </a:r>
          </a:p>
          <a:p>
            <a:r>
              <a:rPr lang="en-US" dirty="0" smtClean="0"/>
              <a:t>SSH keys public and private. Public is accessible to everyone and private is for only specific people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name</a:t>
            </a:r>
            <a:r>
              <a:rPr lang="en-US" dirty="0" smtClean="0"/>
              <a:t> displays name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name</a:t>
            </a:r>
            <a:r>
              <a:rPr lang="en-US" dirty="0" smtClean="0"/>
              <a:t> –help</a:t>
            </a:r>
          </a:p>
          <a:p>
            <a:r>
              <a:rPr lang="en-US" dirty="0" smtClean="0"/>
              <a:t>Touch– it creates file </a:t>
            </a:r>
          </a:p>
          <a:p>
            <a:r>
              <a:rPr lang="en-US" dirty="0" smtClean="0"/>
              <a:t>Ls – list files inside folder</a:t>
            </a:r>
          </a:p>
          <a:p>
            <a:r>
              <a:rPr lang="en-US" dirty="0" smtClean="0"/>
              <a:t>Ls –l Long Listing format </a:t>
            </a:r>
          </a:p>
          <a:p>
            <a:r>
              <a:rPr lang="en-US" dirty="0" smtClean="0"/>
              <a:t>Cat&gt;filename– we can write content into the file.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 filename– to view content in the file </a:t>
            </a:r>
          </a:p>
          <a:p>
            <a:r>
              <a:rPr lang="en-US" dirty="0" smtClean="0"/>
              <a:t>Cat&gt;&gt;file—to have multiple lines 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– make directory</a:t>
            </a:r>
          </a:p>
          <a:p>
            <a:r>
              <a:rPr lang="en-US" dirty="0" err="1" smtClean="0"/>
              <a:t>Rmdir</a:t>
            </a:r>
            <a:r>
              <a:rPr lang="en-US" dirty="0" smtClean="0"/>
              <a:t>– remove directory </a:t>
            </a:r>
          </a:p>
          <a:p>
            <a:r>
              <a:rPr lang="en-US" dirty="0" err="1" smtClean="0"/>
              <a:t>Rm</a:t>
            </a:r>
            <a:r>
              <a:rPr lang="en-US" dirty="0" smtClean="0"/>
              <a:t> –r –</a:t>
            </a:r>
            <a:r>
              <a:rPr lang="en-US" dirty="0" err="1" smtClean="0"/>
              <a:t>recurrsive</a:t>
            </a:r>
            <a:r>
              <a:rPr lang="en-US" dirty="0" smtClean="0"/>
              <a:t> delete </a:t>
            </a:r>
          </a:p>
          <a:p>
            <a:r>
              <a:rPr lang="en-US" dirty="0" smtClean="0"/>
              <a:t>Cp &lt;</a:t>
            </a:r>
            <a:r>
              <a:rPr lang="en-US" dirty="0" err="1" smtClean="0"/>
              <a:t>src</a:t>
            </a:r>
            <a:r>
              <a:rPr lang="en-US" dirty="0" smtClean="0"/>
              <a:t>&gt; &lt;destination&gt;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--- to search word in the content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– For Printing Statements </a:t>
            </a:r>
          </a:p>
          <a:p>
            <a:r>
              <a:rPr lang="en-US" dirty="0" err="1" smtClean="0"/>
              <a:t>Wget</a:t>
            </a:r>
            <a:r>
              <a:rPr lang="en-US" dirty="0" smtClean="0"/>
              <a:t>– for downloading external content using link </a:t>
            </a:r>
          </a:p>
          <a:p>
            <a:r>
              <a:rPr lang="en-US" dirty="0" smtClean="0"/>
              <a:t>Curl—to view the content in the screen 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is used for data </a:t>
            </a:r>
            <a:r>
              <a:rPr lang="en-US" dirty="0" err="1" smtClean="0"/>
              <a:t>filteration</a:t>
            </a:r>
            <a:endParaRPr lang="en-US" dirty="0" smtClean="0"/>
          </a:p>
          <a:p>
            <a:r>
              <a:rPr lang="en-US" dirty="0" smtClean="0"/>
              <a:t>Cat filename ! </a:t>
            </a:r>
            <a:r>
              <a:rPr lang="en-US" dirty="0" err="1" smtClean="0"/>
              <a:t>Awk</a:t>
            </a:r>
            <a:r>
              <a:rPr lang="en-US" dirty="0" smtClean="0"/>
              <a:t> –F “:” ‘{print $1F}’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185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Devops Notes PPT</vt:lpstr>
      <vt:lpstr>Linux vs Windows</vt:lpstr>
      <vt:lpstr>EC2 Instance</vt:lpstr>
      <vt:lpstr>Linux Commands</vt:lpstr>
      <vt:lpstr>LINUX Commands</vt:lpstr>
      <vt:lpstr>Linux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Notes PPT</dc:title>
  <dc:creator>Hp</dc:creator>
  <cp:lastModifiedBy>Hp</cp:lastModifiedBy>
  <cp:revision>5</cp:revision>
  <dcterms:created xsi:type="dcterms:W3CDTF">2025-10-19T12:44:14Z</dcterms:created>
  <dcterms:modified xsi:type="dcterms:W3CDTF">2025-10-19T13:35:34Z</dcterms:modified>
</cp:coreProperties>
</file>