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the different types of graph analysis below.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48965" y="2724455"/>
            <a:ext cx="8246100" cy="1374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48965" y="4098800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rgbClr val="5EEC3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Shape 91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48965" y="58658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48966" y="1197404"/>
            <a:ext cx="8246100" cy="3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128720" y="281175"/>
            <a:ext cx="610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128720" y="1082877"/>
            <a:ext cx="6108300" cy="3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1670" y="586585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36880" y="148853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36880" y="1960930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572001" y="148853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572001" y="1960930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kbailey/nashville-meetu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44800" y="3090800"/>
            <a:ext cx="7940700" cy="1008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000"/>
              <a:t>Methods used in Big Data Analytics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Analysis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448965" y="4098800"/>
            <a:ext cx="7940661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2380"/>
              <a:buFont typeface="Arial"/>
              <a:buNone/>
            </a:pPr>
            <a:r>
              <a:rPr lang="en-US" sz="238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Christina Lerouge</a:t>
            </a:r>
            <a:r>
              <a:rPr lang="en-US"/>
              <a:t> and </a:t>
            </a:r>
            <a:r>
              <a:rPr lang="en-US" sz="238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Victoria Plange</a:t>
            </a:r>
            <a:endParaRPr sz="238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2380"/>
              <a:buFont typeface="Arial"/>
              <a:buNone/>
            </a:pPr>
            <a:r>
              <a:rPr lang="en-US" sz="2380"/>
              <a:t>ALY 6110- Spring 2018</a:t>
            </a:r>
            <a:endParaRPr sz="2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3555" y="586585"/>
            <a:ext cx="794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</a:pPr>
            <a:r>
              <a:rPr lang="en-US"/>
              <a:t>Overview</a:t>
            </a:r>
            <a:endParaRPr sz="3600" b="0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48965" y="1350110"/>
            <a:ext cx="8551500" cy="3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Importance of Big Data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 to Graph Analysis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Graph Analysis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Nashville Meetup Data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43555" y="586585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Importance of Big Data</a:t>
            </a:r>
            <a:endParaRPr sz="3600" b="0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48965" y="1350110"/>
            <a:ext cx="8551480" cy="35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28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Large volume of data 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has structured &amp; unstructured data that inundates a business on a daily basis</a:t>
            </a:r>
            <a:endParaRPr sz="24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5EEC3C"/>
              </a:buClr>
              <a:buSzPts val="28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It’s not the volume that is important 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the content and what organizations do with the data</a:t>
            </a:r>
            <a:endParaRPr sz="24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5EEC3C"/>
              </a:buClr>
              <a:buSzPts val="2800"/>
              <a:buFont typeface="Arial"/>
              <a:buChar char="•"/>
            </a:pPr>
            <a:r>
              <a:rPr lang="en-US" sz="2800" b="1" i="0" u="sng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Can be analyzed for insights</a:t>
            </a:r>
            <a:r>
              <a:rPr lang="en-US"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-that lead to better decisions &amp; strategic business moves</a:t>
            </a:r>
            <a:endParaRPr sz="24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EEC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5EEC3C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Volume          Velocity       </a:t>
            </a:r>
            <a:r>
              <a:rPr lang="en-US" sz="1600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b="0" i="0" u="none" strike="noStrike" cap="none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eracity       </a:t>
            </a:r>
            <a:r>
              <a:rPr lang="en-US" sz="1600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b="0" i="0" u="none" strike="noStrike" cap="none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ariety       </a:t>
            </a:r>
            <a:r>
              <a:rPr lang="en-US" sz="1600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600" b="0" i="0" u="none" strike="noStrike" cap="none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ariability</a:t>
            </a:r>
            <a:endParaRPr sz="1600" b="0" i="0" u="none" strike="noStrike" cap="none">
              <a:solidFill>
                <a:srgbClr val="5EEC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380585" y="4260960"/>
            <a:ext cx="305400" cy="30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526465" y="4260948"/>
            <a:ext cx="305400" cy="30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672370" y="4260948"/>
            <a:ext cx="305400" cy="30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691520" y="4260951"/>
            <a:ext cx="305400" cy="30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3555" y="586585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Graph Analysis</a:t>
            </a:r>
            <a:endParaRPr sz="3600" b="0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48965" y="1350110"/>
            <a:ext cx="8551480" cy="35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Graphs are one of the most popular computer science concepts</a:t>
            </a:r>
            <a:endParaRPr sz="1800" b="0" i="0" u="none" strike="noStrike" cap="none">
              <a:solidFill>
                <a:srgbClr val="5EEC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in real world applications: GPS on mobile phones, suggested friend notifications on social media, NYSE real-time data, transportation grids, etc.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3793390"/>
            <a:ext cx="9144000" cy="135011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6DDE7"/>
              </a:gs>
              <a:gs pos="9982">
                <a:srgbClr val="003296"/>
              </a:gs>
              <a:gs pos="14000">
                <a:srgbClr val="53AFC8"/>
              </a:gs>
              <a:gs pos="14997">
                <a:srgbClr val="2151A5"/>
              </a:gs>
              <a:gs pos="55004">
                <a:srgbClr val="4CA5BC"/>
              </a:gs>
              <a:gs pos="61007">
                <a:srgbClr val="479DB4"/>
              </a:gs>
              <a:gs pos="90010">
                <a:srgbClr val="2F778A"/>
              </a:gs>
              <a:gs pos="100000">
                <a:srgbClr val="276A7C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1554" y="656535"/>
            <a:ext cx="8736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240"/>
              <a:buFont typeface="Calibri"/>
              <a:buNone/>
            </a:pPr>
            <a:r>
              <a:rPr lang="en-US" sz="324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Data can be translated</a:t>
            </a:r>
            <a:br>
              <a:rPr lang="en-US" sz="324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4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into Graph Analytics</a:t>
            </a:r>
            <a:endParaRPr sz="3240" b="0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96260" y="1534372"/>
            <a:ext cx="8551500" cy="3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of the many things that graphs can be used for is performing grid &amp; network quality of service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identifying weakness in power/water grids, transportation networks, preventing cybercrime, etc.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Optimizing routes in the airlines and retail industries 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96260" y="4127524"/>
            <a:ext cx="3359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 ANALYSIS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Shape 129"/>
          <p:cNvCxnSpPr/>
          <p:nvPr/>
        </p:nvCxnSpPr>
        <p:spPr>
          <a:xfrm>
            <a:off x="2281425" y="4281412"/>
            <a:ext cx="916200" cy="15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EEC3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3197655" y="4216599"/>
            <a:ext cx="3359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CONNECTIVITY ANALYSIS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6275531" y="4356138"/>
            <a:ext cx="939900" cy="77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EEC3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2" name="Shape 132"/>
          <p:cNvSpPr txBox="1"/>
          <p:nvPr/>
        </p:nvSpPr>
        <p:spPr>
          <a:xfrm>
            <a:off x="7215537" y="4127524"/>
            <a:ext cx="33595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Shape 133"/>
          <p:cNvCxnSpPr/>
          <p:nvPr/>
        </p:nvCxnSpPr>
        <p:spPr>
          <a:xfrm flipH="1">
            <a:off x="4266590" y="4433430"/>
            <a:ext cx="175566" cy="276190"/>
          </a:xfrm>
          <a:prstGeom prst="straightConnector1">
            <a:avLst/>
          </a:prstGeom>
          <a:noFill/>
          <a:ln w="9525" cap="flat" cmpd="sng">
            <a:solidFill>
              <a:srgbClr val="5EEC3C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4" name="Shape 134"/>
          <p:cNvSpPr txBox="1"/>
          <p:nvPr/>
        </p:nvSpPr>
        <p:spPr>
          <a:xfrm>
            <a:off x="2716680" y="4738809"/>
            <a:ext cx="33595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CENTRALITY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386024" y="3800270"/>
            <a:ext cx="33595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types: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452430" y="891995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00900" y="1212726"/>
            <a:ext cx="85422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Can Graph Analysis Be Used?</a:t>
            </a:r>
            <a:endParaRPr sz="32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All the time.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address relationship-based problems(travel, security, social media hierarchies)</a:t>
            </a:r>
            <a:endParaRPr sz="2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represent networks of communication and data organization within a company</a:t>
            </a:r>
            <a:endParaRPr sz="24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identify clusters of communities</a:t>
            </a:r>
            <a:br>
              <a:rPr lang="en-US" sz="2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-10" y="981015"/>
            <a:ext cx="794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Nashville Meetup Network Data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48975" y="1839850"/>
            <a:ext cx="44529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1800">
                <a:solidFill>
                  <a:srgbClr val="F3F3F3"/>
                </a:solidFill>
              </a:rPr>
              <a:t>Meet-Up is a social media platform that offers membership software to enable their users create events on a common platform. </a:t>
            </a:r>
            <a:endParaRPr sz="1800">
              <a:solidFill>
                <a:srgbClr val="F3F3F3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 sz="1800">
                <a:solidFill>
                  <a:srgbClr val="F3F3F3"/>
                </a:solidFill>
              </a:rPr>
              <a:t>The relationship derived from this platform are the members who attend or create meetups and is ideal for graphical analysis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75" y="1744525"/>
            <a:ext cx="3733400" cy="3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-366335" y="954165"/>
            <a:ext cx="794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Nashville Meetup Network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48965" y="2266340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0"/>
              <a:buFont typeface="Calibri"/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7000"/>
            <a:ext cx="4540474" cy="30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275" y="1937700"/>
            <a:ext cx="4125626" cy="3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128720" y="281175"/>
            <a:ext cx="656631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128721" y="1044700"/>
            <a:ext cx="6566315" cy="38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508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EF1D2"/>
                </a:highlight>
                <a:latin typeface="Arial"/>
                <a:ea typeface="Arial"/>
                <a:cs typeface="Arial"/>
                <a:sym typeface="Arial"/>
              </a:rPr>
              <a:t>What is Big Data and why it matters. (n.d.). Retrieved from https://www.sas.com/en_us/insights/big-data/what-is-big-data.html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EEC3C"/>
                </a:solidFill>
                <a:latin typeface="Arial"/>
                <a:ea typeface="Arial"/>
                <a:cs typeface="Arial"/>
                <a:sym typeface="Arial"/>
              </a:rPr>
              <a:t>·       Bailey, S. (2018, February 09). Retrieved from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https://www.kaggle.com/stkbailey/nashville-meetup</a:t>
            </a:r>
            <a:endParaRPr sz="1800">
              <a:solidFill>
                <a:srgbClr val="5EEC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EEC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508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EC3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      Visualizing network data to illustrate airline delays. (n.d.). Retrieved from https://www.ibm.com/communities/analytics/watson-analytics-blog/visualizing-network-data-to-illustrate-airline-delays/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/>
          </a:p>
          <a:p>
            <a:pPr marL="342900" marR="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Methods used in Big Data Analytics Graph Analysis</vt:lpstr>
      <vt:lpstr>Overview</vt:lpstr>
      <vt:lpstr>Importance of Big Data</vt:lpstr>
      <vt:lpstr>Graph Analysis</vt:lpstr>
      <vt:lpstr>Data can be translated into Graph Analytics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used in Big Data Analytics Graph Analysis</dc:title>
  <cp:lastModifiedBy>Victoria Sarah Plange</cp:lastModifiedBy>
  <cp:revision>1</cp:revision>
  <dcterms:modified xsi:type="dcterms:W3CDTF">2018-05-01T23:53:30Z</dcterms:modified>
</cp:coreProperties>
</file>