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66" r:id="rId9"/>
    <p:sldId id="262" r:id="rId10"/>
    <p:sldId id="267" r:id="rId11"/>
    <p:sldId id="264" r:id="rId12"/>
    <p:sldId id="265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E5BF-876E-4B86-AAD1-9F52B5357A89}" v="1" dt="2020-05-28T12:41:26.986"/>
    <p1510:client id="{FBC9C09B-6011-40C9-8C1B-ADA4994AC857}" v="18" dt="2020-05-27T21:11:04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5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8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5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46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9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1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36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2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37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6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51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4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6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5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19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9E4744-79B3-4659-AFA5-A2ADF6F88D4C}" type="datetimeFigureOut">
              <a:rPr lang="en-CA" smtClean="0"/>
              <a:t>29/05/2020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120427-541E-44D0-A03A-9AED3FAB97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69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event-hubs/event-hubs-about" TargetMode="External"/><Relationship Id="rId7" Type="http://schemas.openxmlformats.org/officeDocument/2006/relationships/hyperlink" Target="https://docs.microsoft.com/en-us/azure/azure-monitor/overview" TargetMode="External"/><Relationship Id="rId2" Type="http://schemas.openxmlformats.org/officeDocument/2006/relationships/hyperlink" Target="https://docs.microsoft.com/en-us/azure/data-explorer/data-explorer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ql-database/sql-database-technical-overview" TargetMode="External"/><Relationship Id="rId5" Type="http://schemas.openxmlformats.org/officeDocument/2006/relationships/hyperlink" Target="https://docs.microsoft.com/en-us/power-bi/" TargetMode="External"/><Relationship Id="rId4" Type="http://schemas.openxmlformats.org/officeDocument/2006/relationships/hyperlink" Target="https://docs.microsoft.com/en-us/azure/stream-analytics/stream-analytics-introdu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real-time-lab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400-0661-4909-8291-501EE29E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 Time Analytics in Azure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D541F-FD66-4A32-BB7E-61BAE19B4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Microsoft, &lt;Date&gt;</a:t>
            </a:r>
          </a:p>
        </p:txBody>
      </p:sp>
    </p:spTree>
    <p:extLst>
      <p:ext uri="{BB962C8B-B14F-4D97-AF65-F5344CB8AC3E}">
        <p14:creationId xmlns:p14="http://schemas.microsoft.com/office/powerpoint/2010/main" val="112164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C940B-BEC3-4CFB-962C-E923D78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AE10A-D6B9-408B-898C-E95E589F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Teams of 2-3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Present after 30 minutes</a:t>
            </a:r>
          </a:p>
        </p:txBody>
      </p:sp>
    </p:spTree>
    <p:extLst>
      <p:ext uri="{BB962C8B-B14F-4D97-AF65-F5344CB8AC3E}">
        <p14:creationId xmlns:p14="http://schemas.microsoft.com/office/powerpoint/2010/main" val="156447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Preferred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7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E74E1-0A87-46DC-B1FA-B49DC252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7" y="0"/>
            <a:ext cx="10919302" cy="68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5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9066-D1A3-4706-8F4A-3DD87BDC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37B-8057-4CA2-B7EB-398AD674F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Get you familiar with Azure Real Time Analytics services</a:t>
            </a:r>
          </a:p>
          <a:p>
            <a:endParaRPr lang="en-CA" dirty="0"/>
          </a:p>
          <a:p>
            <a:r>
              <a:rPr lang="en-CA" dirty="0"/>
              <a:t>Resolve real world problems</a:t>
            </a:r>
          </a:p>
          <a:p>
            <a:endParaRPr lang="en-CA" dirty="0"/>
          </a:p>
          <a:p>
            <a:r>
              <a:rPr lang="en-CA" dirty="0"/>
              <a:t>Learn by doing</a:t>
            </a:r>
          </a:p>
          <a:p>
            <a:pPr lvl="1"/>
            <a:r>
              <a:rPr lang="en-CA" dirty="0"/>
              <a:t>Business Scenario &amp; Lab</a:t>
            </a:r>
          </a:p>
        </p:txBody>
      </p:sp>
    </p:spTree>
    <p:extLst>
      <p:ext uri="{BB962C8B-B14F-4D97-AF65-F5344CB8AC3E}">
        <p14:creationId xmlns:p14="http://schemas.microsoft.com/office/powerpoint/2010/main" val="345440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9066-D1A3-4706-8F4A-3DD87BDC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37B-8057-4CA2-B7EB-398AD674F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Azure Services Presentation</a:t>
            </a:r>
          </a:p>
          <a:p>
            <a:endParaRPr lang="en-CA" dirty="0"/>
          </a:p>
          <a:p>
            <a:r>
              <a:rPr lang="en-CA" dirty="0"/>
              <a:t>Business scenario</a:t>
            </a:r>
          </a:p>
          <a:p>
            <a:endParaRPr lang="en-CA" dirty="0"/>
          </a:p>
          <a:p>
            <a:r>
              <a:rPr lang="en-CA" dirty="0"/>
              <a:t>Design Session + Presentation + Preferred Solution</a:t>
            </a:r>
          </a:p>
          <a:p>
            <a:endParaRPr lang="en-CA" dirty="0"/>
          </a:p>
          <a:p>
            <a:r>
              <a:rPr lang="en-CA" dirty="0"/>
              <a:t>Lab (Modules 1 to 5)</a:t>
            </a:r>
          </a:p>
        </p:txBody>
      </p:sp>
    </p:spTree>
    <p:extLst>
      <p:ext uri="{BB962C8B-B14F-4D97-AF65-F5344CB8AC3E}">
        <p14:creationId xmlns:p14="http://schemas.microsoft.com/office/powerpoint/2010/main" val="40791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9066-D1A3-4706-8F4A-3DD87BDC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37B-8057-4CA2-B7EB-398AD674F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Remote Context</a:t>
            </a:r>
          </a:p>
          <a:p>
            <a:endParaRPr lang="en-CA" dirty="0"/>
          </a:p>
          <a:p>
            <a:r>
              <a:rPr lang="en-CA" dirty="0"/>
              <a:t>Collaboration (Team of 2-3)</a:t>
            </a:r>
          </a:p>
          <a:p>
            <a:endParaRPr lang="en-CA" dirty="0"/>
          </a:p>
          <a:p>
            <a:r>
              <a:rPr lang="en-CA" dirty="0"/>
              <a:t>Lunch 12:00-13:00</a:t>
            </a:r>
          </a:p>
          <a:p>
            <a:endParaRPr lang="en-CA" dirty="0"/>
          </a:p>
          <a:p>
            <a:r>
              <a:rPr lang="en-CA" dirty="0"/>
              <a:t>Finish around 16:00</a:t>
            </a:r>
          </a:p>
        </p:txBody>
      </p:sp>
    </p:spTree>
    <p:extLst>
      <p:ext uri="{BB962C8B-B14F-4D97-AF65-F5344CB8AC3E}">
        <p14:creationId xmlns:p14="http://schemas.microsoft.com/office/powerpoint/2010/main" val="22398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4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F249-2A06-494E-B201-16C6C07F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Azure Services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DD3A-EA9D-4701-85B1-4B459A95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  <a:hlinkClick r:id="rId2"/>
              </a:rPr>
              <a:t>Azure Data Explorer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linkClick r:id="rId3"/>
              </a:rPr>
              <a:t>Azure Event Hub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linkClick r:id="rId4"/>
              </a:rPr>
              <a:t>Azure Stream Analytics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linkClick r:id="rId5"/>
              </a:rPr>
              <a:t>Power BI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linkClick r:id="rId6"/>
              </a:rPr>
              <a:t>Azure SQL Database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linkClick r:id="rId7"/>
              </a:rPr>
              <a:t>Azure Monitor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60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(You should start your ADX cluster now)</a:t>
            </a:r>
          </a:p>
        </p:txBody>
      </p:sp>
    </p:spTree>
    <p:extLst>
      <p:ext uri="{BB962C8B-B14F-4D97-AF65-F5344CB8AC3E}">
        <p14:creationId xmlns:p14="http://schemas.microsoft.com/office/powerpoint/2010/main" val="335716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AABDD3-2D40-43F9-AFC7-923F9BB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B59EF4-099A-4919-9460-AEA1BDD7ED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>
                <a:hlinkClick r:id="rId2"/>
              </a:rPr>
              <a:t>https://aka.ms/real-time-lab</a:t>
            </a:r>
            <a:r>
              <a:rPr lang="en-CA" dirty="0"/>
              <a:t> for Business Scenario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9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0C4-56E2-4717-99ED-FCC57617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B31F-35ED-4961-8145-B5F0B96E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45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92</TotalTime>
  <Words>123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Real Time Analytics in Azure Lab</vt:lpstr>
      <vt:lpstr>Objectives</vt:lpstr>
      <vt:lpstr>Agenda</vt:lpstr>
      <vt:lpstr>Logistic</vt:lpstr>
      <vt:lpstr>Azure Services</vt:lpstr>
      <vt:lpstr>Azure Services</vt:lpstr>
      <vt:lpstr>Business Scenario</vt:lpstr>
      <vt:lpstr>PowerPoint Presentation</vt:lpstr>
      <vt:lpstr>Design Session</vt:lpstr>
      <vt:lpstr>Breakout</vt:lpstr>
      <vt:lpstr>Design Presentation</vt:lpstr>
      <vt:lpstr>Preferred Solution</vt:lpstr>
      <vt:lpstr>PowerPoint Presentation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Vincent-Philippe Lauzon</dc:creator>
  <cp:lastModifiedBy>Vincent-Philippe Lauzon</cp:lastModifiedBy>
  <cp:revision>3</cp:revision>
  <dcterms:created xsi:type="dcterms:W3CDTF">2020-05-27T19:44:02Z</dcterms:created>
  <dcterms:modified xsi:type="dcterms:W3CDTF">2020-05-29T14:58:21Z</dcterms:modified>
</cp:coreProperties>
</file>