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4" r:id="rId8"/>
    <p:sldId id="275" r:id="rId9"/>
    <p:sldId id="276" r:id="rId10"/>
    <p:sldId id="272" r:id="rId11"/>
    <p:sldId id="273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754" y="1161000"/>
            <a:ext cx="8791575" cy="2387600"/>
          </a:xfrm>
        </p:spPr>
        <p:txBody>
          <a:bodyPr/>
          <a:lstStyle/>
          <a:p>
            <a:r>
              <a:rPr lang="en-US" dirty="0" smtClean="0"/>
              <a:t>Brain-Droid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9754" y="3413294"/>
            <a:ext cx="8791575" cy="1655762"/>
          </a:xfrm>
        </p:spPr>
        <p:txBody>
          <a:bodyPr/>
          <a:lstStyle/>
          <a:p>
            <a:r>
              <a:rPr lang="en-US" dirty="0" smtClean="0"/>
              <a:t>Fahad </a:t>
            </a:r>
            <a:r>
              <a:rPr lang="en-US" dirty="0" err="1" smtClean="0"/>
              <a:t>Alqattan</a:t>
            </a:r>
            <a:r>
              <a:rPr lang="en-US" dirty="0" smtClean="0"/>
              <a:t>, Vanessa Plugues, Camilo Moreno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77" y="360737"/>
            <a:ext cx="4136444" cy="39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Vocab Game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909" y="449348"/>
            <a:ext cx="8791575" cy="9640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About vocab Game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216" y="2334390"/>
            <a:ext cx="5773627" cy="4143683"/>
          </a:xfrm>
        </p:spPr>
        <p:txBody>
          <a:bodyPr>
            <a:noAutofit/>
          </a:bodyPr>
          <a:lstStyle/>
          <a:p>
            <a:r>
              <a:rPr lang="en-US" sz="2400" b="1" cap="none" dirty="0" smtClean="0"/>
              <a:t>Challenges your vocabulary. </a:t>
            </a:r>
          </a:p>
          <a:p>
            <a:r>
              <a:rPr lang="en-US" sz="2400" b="1" cap="none" dirty="0" smtClean="0"/>
              <a:t>If you know the definition, you get one point.</a:t>
            </a:r>
          </a:p>
          <a:p>
            <a:r>
              <a:rPr lang="en-US" sz="2400" b="1" cap="none" dirty="0" smtClean="0"/>
              <a:t>If you get the answer wrong, you lose one point.</a:t>
            </a:r>
          </a:p>
          <a:p>
            <a:r>
              <a:rPr lang="en-US" sz="2400" b="1" cap="none" dirty="0" smtClean="0"/>
              <a:t>If you press a hint, you lose half a point. </a:t>
            </a:r>
          </a:p>
          <a:p>
            <a:r>
              <a:rPr lang="en-US" sz="2400" b="1" cap="none" dirty="0" smtClean="0"/>
              <a:t>Score will appear in the top as a text view.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533" t="34287" r="38947" b="18002"/>
          <a:stretch/>
        </p:blipFill>
        <p:spPr>
          <a:xfrm>
            <a:off x="8203843" y="1604370"/>
            <a:ext cx="3307948" cy="50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84" y="2097088"/>
            <a:ext cx="3673428" cy="3541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117"/>
          <a:stretch/>
        </p:blipFill>
        <p:spPr>
          <a:xfrm>
            <a:off x="5332383" y="528032"/>
            <a:ext cx="6279440" cy="46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not reached and future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INCOMPLETED:</a:t>
            </a:r>
          </a:p>
          <a:p>
            <a:pPr lvl="1"/>
            <a:r>
              <a:rPr lang="en-US" dirty="0" smtClean="0"/>
              <a:t>Memory Game: Could not use digital font for the timer so I used the progress bar instead</a:t>
            </a:r>
          </a:p>
          <a:p>
            <a:pPr lvl="1"/>
            <a:r>
              <a:rPr lang="en-US" dirty="0"/>
              <a:t>Memory Game</a:t>
            </a:r>
            <a:r>
              <a:rPr lang="en-US" dirty="0" smtClean="0"/>
              <a:t>: I had hard time to add a pause function for the game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FUTURE:</a:t>
            </a:r>
          </a:p>
          <a:p>
            <a:pPr lvl="1"/>
            <a:r>
              <a:rPr lang="en-US" dirty="0" smtClean="0"/>
              <a:t>Make an individual app for the professor</a:t>
            </a:r>
          </a:p>
          <a:p>
            <a:pPr lvl="1"/>
            <a:r>
              <a:rPr lang="en-US" dirty="0" smtClean="0"/>
              <a:t>Develop games more. Make them more complex and more engaging. Make more knowingly educational.</a:t>
            </a:r>
          </a:p>
          <a:p>
            <a:pPr lvl="2"/>
            <a:r>
              <a:rPr lang="en-US" dirty="0" smtClean="0"/>
              <a:t>Examples: adding pause buttons for all games, and allow the game to pause when the user exits the app, maybe add a timer, add more levels, and increase difficulty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7886" y="2305318"/>
            <a:ext cx="8796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‘Brain-Droid’ is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an educational mobile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app. Built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in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2015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by senior students from Florida Atlantic University. Brain-Droid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was developed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to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increase math skills through math testing, vocabulary through vocabulary testing, and improve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retention ability and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productivity through memory testing.</a:t>
            </a:r>
            <a:endParaRPr lang="en-US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08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relates to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37363"/>
            <a:ext cx="9905999" cy="3541714"/>
          </a:xfrm>
        </p:spPr>
        <p:txBody>
          <a:bodyPr/>
          <a:lstStyle/>
          <a:p>
            <a:r>
              <a:rPr lang="en-US" dirty="0" smtClean="0"/>
              <a:t>This app will help the user develop educationally in 3 areas</a:t>
            </a:r>
          </a:p>
          <a:p>
            <a:pPr lvl="1"/>
            <a:r>
              <a:rPr lang="en-US" dirty="0" smtClean="0"/>
              <a:t>Mathematics</a:t>
            </a:r>
          </a:p>
          <a:p>
            <a:pPr lvl="2"/>
            <a:r>
              <a:rPr lang="en-US" dirty="0" smtClean="0"/>
              <a:t>Challenges the user’s knowledge of basic mathematic operations</a:t>
            </a:r>
          </a:p>
          <a:p>
            <a:pPr lvl="1"/>
            <a:r>
              <a:rPr lang="en-US" dirty="0" smtClean="0"/>
              <a:t>Memory retention</a:t>
            </a:r>
          </a:p>
          <a:p>
            <a:pPr lvl="2"/>
            <a:r>
              <a:rPr lang="en-US" dirty="0" smtClean="0"/>
              <a:t>Improves the user’s memory retention after only 5 minutes of playing</a:t>
            </a:r>
          </a:p>
          <a:p>
            <a:pPr lvl="1"/>
            <a:r>
              <a:rPr lang="en-US" dirty="0" smtClean="0"/>
              <a:t>Vocabulary </a:t>
            </a:r>
          </a:p>
          <a:p>
            <a:pPr lvl="2"/>
            <a:r>
              <a:rPr lang="en-US" dirty="0" smtClean="0"/>
              <a:t>Enhances the vocabulary of the user, while giving hints if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app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</a:t>
            </a:r>
            <a:r>
              <a:rPr lang="en-US" dirty="0" smtClean="0"/>
              <a:t>irst introduced to our individual logos</a:t>
            </a:r>
          </a:p>
          <a:p>
            <a:r>
              <a:rPr lang="en-US" dirty="0" smtClean="0"/>
              <a:t>Log-In page appears where you can Log-in, Register or View the About Page</a:t>
            </a:r>
          </a:p>
          <a:p>
            <a:r>
              <a:rPr lang="en-US" dirty="0" smtClean="0"/>
              <a:t>Have the option to select 3 games and the option to View Account Page or View progress report.</a:t>
            </a:r>
          </a:p>
          <a:p>
            <a:r>
              <a:rPr lang="en-US" dirty="0" smtClean="0"/>
              <a:t>Select a game, and you will be able to play the game. Self-Explanatory Instructions. </a:t>
            </a:r>
          </a:p>
          <a:p>
            <a:r>
              <a:rPr lang="en-US" dirty="0" smtClean="0"/>
              <a:t>Account page allows the user to change username, password, and send the professor a message</a:t>
            </a:r>
          </a:p>
          <a:p>
            <a:r>
              <a:rPr lang="en-US" dirty="0" smtClean="0"/>
              <a:t>Progress report displays your highest score and the ratio of your abilities.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6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Math Game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640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About Math Game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216" y="2334390"/>
            <a:ext cx="5773627" cy="4143683"/>
          </a:xfrm>
        </p:spPr>
        <p:txBody>
          <a:bodyPr>
            <a:noAutofit/>
          </a:bodyPr>
          <a:lstStyle/>
          <a:p>
            <a:r>
              <a:rPr lang="en-US" sz="2400" b="1" cap="none" dirty="0" smtClean="0"/>
              <a:t> A question will appear, and you will have to use the buttons to enter the answer.</a:t>
            </a:r>
          </a:p>
          <a:p>
            <a:r>
              <a:rPr lang="en-US" sz="2400" b="1" cap="none" dirty="0" smtClean="0"/>
              <a:t>Correct Answer you get 1 point.</a:t>
            </a:r>
          </a:p>
          <a:p>
            <a:r>
              <a:rPr lang="en-US" sz="2400" b="1" cap="none" dirty="0" smtClean="0"/>
              <a:t>Wrong Answer you do not lose any points.</a:t>
            </a:r>
          </a:p>
          <a:p>
            <a:r>
              <a:rPr lang="en-US" sz="2400" b="1" cap="none" dirty="0" smtClean="0"/>
              <a:t>Continue until you want to quit .</a:t>
            </a:r>
          </a:p>
          <a:p>
            <a:r>
              <a:rPr lang="en-US" sz="2400" b="1" cap="none" dirty="0" smtClean="0"/>
              <a:t>Score will appear on the top as a </a:t>
            </a:r>
            <a:r>
              <a:rPr lang="en-US" sz="2400" b="1" cap="none" dirty="0" err="1" smtClean="0"/>
              <a:t>TextView</a:t>
            </a:r>
            <a:endParaRPr lang="en-US" sz="2400" b="1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643" t="32174" r="35878" b="15713"/>
          <a:stretch/>
        </p:blipFill>
        <p:spPr>
          <a:xfrm>
            <a:off x="8448540" y="2215166"/>
            <a:ext cx="2794716" cy="38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Memory Game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640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About Memory Game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216" y="2334390"/>
            <a:ext cx="5773627" cy="4143683"/>
          </a:xfrm>
        </p:spPr>
        <p:txBody>
          <a:bodyPr>
            <a:noAutofit/>
          </a:bodyPr>
          <a:lstStyle/>
          <a:p>
            <a:r>
              <a:rPr lang="en-US" sz="2400" b="1" cap="none" dirty="0" smtClean="0"/>
              <a:t>Characters will appear on the screen and disappear within a moment. Remember the position of characters. You will be asked to identify the cell containing a specific character. Right answers will raise the score by 10 and wrong answer will led to loose a life.  Play and  raise up your memory level.</a:t>
            </a:r>
            <a:endParaRPr lang="en-US" sz="2400" b="1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2393" t="18382" r="3423" b="33640"/>
          <a:stretch/>
        </p:blipFill>
        <p:spPr>
          <a:xfrm>
            <a:off x="8558884" y="2334390"/>
            <a:ext cx="3146612" cy="35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66057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Starting the game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Progress Bar  act as Timer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Expandable Grid View (game Layout)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Life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26" r="-626" b="4756"/>
          <a:stretch/>
        </p:blipFill>
        <p:spPr>
          <a:xfrm>
            <a:off x="7437120" y="1338103"/>
            <a:ext cx="3383280" cy="4964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892628"/>
            <a:ext cx="3383280" cy="54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3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501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Trebuchet MS</vt:lpstr>
      <vt:lpstr>Tw Cen MT</vt:lpstr>
      <vt:lpstr>Circuit</vt:lpstr>
      <vt:lpstr>Brain-Droid final presentation</vt:lpstr>
      <vt:lpstr>About the App</vt:lpstr>
      <vt:lpstr>How it relates to learning</vt:lpstr>
      <vt:lpstr>How the app works</vt:lpstr>
      <vt:lpstr>Math Game </vt:lpstr>
      <vt:lpstr> About Math Game </vt:lpstr>
      <vt:lpstr>Memory Game </vt:lpstr>
      <vt:lpstr> About Memory Game </vt:lpstr>
      <vt:lpstr>Starting the game</vt:lpstr>
      <vt:lpstr>Vocab Game </vt:lpstr>
      <vt:lpstr> About vocab Game </vt:lpstr>
      <vt:lpstr>App demo</vt:lpstr>
      <vt:lpstr>ideas not reached and future ideas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Brain-Droid final presentation</dc:title>
  <dc:creator>Vanessa Plugues</dc:creator>
  <cp:lastModifiedBy>Vanessa Plugues</cp:lastModifiedBy>
  <cp:revision>8</cp:revision>
  <dcterms:created xsi:type="dcterms:W3CDTF">2015-11-30T18:21:08Z</dcterms:created>
  <dcterms:modified xsi:type="dcterms:W3CDTF">2016-02-18T01:29:44Z</dcterms:modified>
</cp:coreProperties>
</file>