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8"/>
    <a:srgbClr val="E1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27075-C14B-40A4-B712-C37EF82237B7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D668F-C3E0-4616-B997-C265688C5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34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668F-C3E0-4616-B997-C265688C57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55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21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26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65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07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9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11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43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9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45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4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3F15D-4772-4F92-A78B-779C7D721DD8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DEPENDENCES DES PROJETS</a:t>
            </a:r>
            <a:endParaRPr lang="fr-FR" sz="2400" dirty="0"/>
          </a:p>
        </p:txBody>
      </p:sp>
      <p:sp>
        <p:nvSpPr>
          <p:cNvPr id="102" name="Rectangle 101"/>
          <p:cNvSpPr/>
          <p:nvPr/>
        </p:nvSpPr>
        <p:spPr>
          <a:xfrm>
            <a:off x="7308304" y="44624"/>
            <a:ext cx="1728191" cy="1584176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550812" y="1638446"/>
            <a:ext cx="1440160" cy="648072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E8EEF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SKIN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550812" y="5015224"/>
            <a:ext cx="1440160" cy="648072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E8EEF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CARD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42376" y="2286518"/>
            <a:ext cx="1440160" cy="648071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SKIN EDITOR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550812" y="2886275"/>
            <a:ext cx="1440160" cy="648072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E8EEF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PICTURE BUILDER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101158" y="3060309"/>
            <a:ext cx="1440160" cy="648071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VIEWER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42376" y="4932517"/>
            <a:ext cx="1440160" cy="648071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STAT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42376" y="3609518"/>
            <a:ext cx="1440160" cy="648071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MANAGER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14" idx="3"/>
            <a:endCxn id="6" idx="1"/>
          </p:cNvCxnSpPr>
          <p:nvPr/>
        </p:nvCxnSpPr>
        <p:spPr>
          <a:xfrm>
            <a:off x="2082536" y="3933554"/>
            <a:ext cx="3468276" cy="1405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4" idx="3"/>
            <a:endCxn id="11" idx="1"/>
          </p:cNvCxnSpPr>
          <p:nvPr/>
        </p:nvCxnSpPr>
        <p:spPr>
          <a:xfrm flipV="1">
            <a:off x="2082536" y="3384345"/>
            <a:ext cx="1018622" cy="5492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7" idx="3"/>
            <a:endCxn id="11" idx="1"/>
          </p:cNvCxnSpPr>
          <p:nvPr/>
        </p:nvCxnSpPr>
        <p:spPr>
          <a:xfrm>
            <a:off x="2082536" y="2610554"/>
            <a:ext cx="1018622" cy="7737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9" idx="0"/>
            <a:endCxn id="5" idx="2"/>
          </p:cNvCxnSpPr>
          <p:nvPr/>
        </p:nvCxnSpPr>
        <p:spPr>
          <a:xfrm flipV="1">
            <a:off x="6270892" y="2286518"/>
            <a:ext cx="0" cy="5997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9" idx="2"/>
            <a:endCxn id="6" idx="0"/>
          </p:cNvCxnSpPr>
          <p:nvPr/>
        </p:nvCxnSpPr>
        <p:spPr>
          <a:xfrm>
            <a:off x="6270892" y="3534347"/>
            <a:ext cx="0" cy="14808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31" idx="0"/>
            <a:endCxn id="9" idx="3"/>
          </p:cNvCxnSpPr>
          <p:nvPr/>
        </p:nvCxnSpPr>
        <p:spPr>
          <a:xfrm flipH="1" flipV="1">
            <a:off x="6990972" y="3210311"/>
            <a:ext cx="724934" cy="7980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1" idx="3"/>
            <a:endCxn id="9" idx="1"/>
          </p:cNvCxnSpPr>
          <p:nvPr/>
        </p:nvCxnSpPr>
        <p:spPr>
          <a:xfrm flipV="1">
            <a:off x="4541318" y="3210311"/>
            <a:ext cx="1009494" cy="1740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13" idx="3"/>
            <a:endCxn id="6" idx="1"/>
          </p:cNvCxnSpPr>
          <p:nvPr/>
        </p:nvCxnSpPr>
        <p:spPr>
          <a:xfrm>
            <a:off x="2082536" y="5256553"/>
            <a:ext cx="3468276" cy="827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7524328" y="159346"/>
            <a:ext cx="1296144" cy="232219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sz="1100" dirty="0" smtClean="0"/>
              <a:t>APPLICATION</a:t>
            </a:r>
            <a:endParaRPr lang="fr-FR" sz="1100" dirty="0"/>
          </a:p>
        </p:txBody>
      </p:sp>
      <p:sp>
        <p:nvSpPr>
          <p:cNvPr id="94" name="ZoneTexte 93"/>
          <p:cNvSpPr txBox="1"/>
          <p:nvPr/>
        </p:nvSpPr>
        <p:spPr>
          <a:xfrm>
            <a:off x="7524328" y="501709"/>
            <a:ext cx="1296144" cy="218272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sz="1100" dirty="0" smtClean="0"/>
              <a:t>COMPOSANT (DLL)</a:t>
            </a:r>
            <a:endParaRPr lang="fr-FR" sz="1100" dirty="0"/>
          </a:p>
        </p:txBody>
      </p:sp>
      <p:sp>
        <p:nvSpPr>
          <p:cNvPr id="95" name="ZoneTexte 94"/>
          <p:cNvSpPr txBox="1"/>
          <p:nvPr/>
        </p:nvSpPr>
        <p:spPr>
          <a:xfrm>
            <a:off x="7524328" y="839732"/>
            <a:ext cx="1296144" cy="213004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E8EEF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sz="1100" dirty="0" smtClean="0"/>
              <a:t>DLL</a:t>
            </a:r>
            <a:endParaRPr lang="fr-FR" sz="1100" dirty="0"/>
          </a:p>
        </p:txBody>
      </p:sp>
      <p:sp>
        <p:nvSpPr>
          <p:cNvPr id="96" name="ZoneTexte 95"/>
          <p:cNvSpPr txBox="1"/>
          <p:nvPr/>
        </p:nvSpPr>
        <p:spPr>
          <a:xfrm>
            <a:off x="8538556" y="1183753"/>
            <a:ext cx="288032" cy="2290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sz="1100" dirty="0" smtClean="0"/>
              <a:t>B</a:t>
            </a:r>
            <a:endParaRPr lang="fr-FR" sz="1100" dirty="0"/>
          </a:p>
        </p:txBody>
      </p:sp>
      <p:sp>
        <p:nvSpPr>
          <p:cNvPr id="97" name="ZoneTexte 96"/>
          <p:cNvSpPr txBox="1"/>
          <p:nvPr/>
        </p:nvSpPr>
        <p:spPr>
          <a:xfrm>
            <a:off x="7524328" y="1183752"/>
            <a:ext cx="288032" cy="2290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sz="1100" dirty="0" smtClean="0"/>
              <a:t>A</a:t>
            </a:r>
            <a:endParaRPr lang="fr-FR" sz="1100" dirty="0"/>
          </a:p>
        </p:txBody>
      </p:sp>
      <p:cxnSp>
        <p:nvCxnSpPr>
          <p:cNvPr id="98" name="Connecteur droit avec flèche 97"/>
          <p:cNvCxnSpPr>
            <a:stCxn id="97" idx="3"/>
            <a:endCxn id="96" idx="1"/>
          </p:cNvCxnSpPr>
          <p:nvPr/>
        </p:nvCxnSpPr>
        <p:spPr>
          <a:xfrm>
            <a:off x="7812360" y="1298264"/>
            <a:ext cx="726196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7909347" y="1268760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utilise</a:t>
            </a:r>
            <a:endParaRPr lang="fr-FR" sz="1100" dirty="0"/>
          </a:p>
        </p:txBody>
      </p:sp>
      <p:cxnSp>
        <p:nvCxnSpPr>
          <p:cNvPr id="27" name="Connecteur droit avec flèche 26"/>
          <p:cNvCxnSpPr>
            <a:stCxn id="11" idx="3"/>
            <a:endCxn id="6" idx="1"/>
          </p:cNvCxnSpPr>
          <p:nvPr/>
        </p:nvCxnSpPr>
        <p:spPr>
          <a:xfrm>
            <a:off x="4541318" y="3384345"/>
            <a:ext cx="1009494" cy="19549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995826" y="4008355"/>
            <a:ext cx="1440160" cy="648072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E8EEF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EXPORT</a:t>
            </a:r>
            <a:endParaRPr lang="fr-FR" dirty="0"/>
          </a:p>
        </p:txBody>
      </p:sp>
      <p:cxnSp>
        <p:nvCxnSpPr>
          <p:cNvPr id="41" name="Connecteur droit avec flèche 40"/>
          <p:cNvCxnSpPr>
            <a:stCxn id="31" idx="2"/>
            <a:endCxn id="6" idx="3"/>
          </p:cNvCxnSpPr>
          <p:nvPr/>
        </p:nvCxnSpPr>
        <p:spPr>
          <a:xfrm flipH="1">
            <a:off x="6990972" y="4656427"/>
            <a:ext cx="724934" cy="6828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738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23</Words>
  <Application>Microsoft Office PowerPoint</Application>
  <PresentationFormat>Affichage à l'écran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VINCENT</cp:lastModifiedBy>
  <cp:revision>17</cp:revision>
  <dcterms:created xsi:type="dcterms:W3CDTF">2017-04-17T08:21:28Z</dcterms:created>
  <dcterms:modified xsi:type="dcterms:W3CDTF">2017-04-17T10:16:49Z</dcterms:modified>
</cp:coreProperties>
</file>