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7075-C14B-40A4-B712-C37EF82237B7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668F-C3E0-4616-B997-C265688C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668F-C3E0-4616-B997-C265688C5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DEPENDENCES DES PROJETS</a:t>
            </a:r>
            <a:endParaRPr lang="fr-FR" sz="2400" dirty="0"/>
          </a:p>
        </p:txBody>
      </p:sp>
      <p:sp>
        <p:nvSpPr>
          <p:cNvPr id="102" name="Rectangle 101"/>
          <p:cNvSpPr/>
          <p:nvPr/>
        </p:nvSpPr>
        <p:spPr>
          <a:xfrm>
            <a:off x="7308304" y="44624"/>
            <a:ext cx="1728191" cy="158417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00049" y="2546972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85351" y="626800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CARD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179" y="1836966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 EDITOR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7984" y="3371169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IMAGE</a:t>
            </a:r>
          </a:p>
          <a:p>
            <a:pPr algn="ctr"/>
            <a:r>
              <a:rPr lang="fr-FR" dirty="0" smtClean="0"/>
              <a:t>BUILDER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5677" y="2288604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68144" y="4937905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6" idx="3"/>
            <a:endCxn id="14" idx="0"/>
          </p:cNvCxnSpPr>
          <p:nvPr/>
        </p:nvCxnSpPr>
        <p:spPr>
          <a:xfrm>
            <a:off x="5425511" y="950836"/>
            <a:ext cx="1162713" cy="398706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3"/>
            <a:endCxn id="14" idx="0"/>
          </p:cNvCxnSpPr>
          <p:nvPr/>
        </p:nvCxnSpPr>
        <p:spPr>
          <a:xfrm>
            <a:off x="5868144" y="3695205"/>
            <a:ext cx="720080" cy="12427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1"/>
            <a:endCxn id="7" idx="2"/>
          </p:cNvCxnSpPr>
          <p:nvPr/>
        </p:nvCxnSpPr>
        <p:spPr>
          <a:xfrm rot="10800000">
            <a:off x="4283260" y="2485037"/>
            <a:ext cx="144725" cy="12101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1"/>
            <a:endCxn id="9" idx="0"/>
          </p:cNvCxnSpPr>
          <p:nvPr/>
        </p:nvCxnSpPr>
        <p:spPr>
          <a:xfrm rot="10800000" flipV="1">
            <a:off x="5148065" y="2871007"/>
            <a:ext cx="2351985" cy="500161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6" idx="3"/>
            <a:endCxn id="9" idx="0"/>
          </p:cNvCxnSpPr>
          <p:nvPr/>
        </p:nvCxnSpPr>
        <p:spPr>
          <a:xfrm flipH="1">
            <a:off x="5148064" y="950836"/>
            <a:ext cx="277447" cy="2420333"/>
          </a:xfrm>
          <a:prstGeom prst="curvedConnector4">
            <a:avLst>
              <a:gd name="adj1" fmla="val -82394"/>
              <a:gd name="adj2" fmla="val 5669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9" idx="1"/>
            <a:endCxn id="31" idx="0"/>
          </p:cNvCxnSpPr>
          <p:nvPr/>
        </p:nvCxnSpPr>
        <p:spPr>
          <a:xfrm rot="10800000" flipV="1">
            <a:off x="2874758" y="3695204"/>
            <a:ext cx="1553227" cy="49265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6" idx="1"/>
            <a:endCxn id="13" idx="0"/>
          </p:cNvCxnSpPr>
          <p:nvPr/>
        </p:nvCxnSpPr>
        <p:spPr>
          <a:xfrm rot="10800000" flipV="1">
            <a:off x="1085757" y="950836"/>
            <a:ext cx="2899594" cy="13377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7524328" y="159346"/>
            <a:ext cx="1296144" cy="23221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APPLICATION</a:t>
            </a:r>
            <a:endParaRPr lang="fr-FR" sz="11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524328" y="501709"/>
            <a:ext cx="1296144" cy="218272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COMPOSANT (DLL)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7524328" y="839732"/>
            <a:ext cx="1296144" cy="213004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DLL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8538556" y="1183753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524328" y="1183752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cxnSp>
        <p:nvCxnSpPr>
          <p:cNvPr id="98" name="Connecteur droit avec flèche 97"/>
          <p:cNvCxnSpPr>
            <a:stCxn id="96" idx="1"/>
            <a:endCxn id="97" idx="3"/>
          </p:cNvCxnSpPr>
          <p:nvPr/>
        </p:nvCxnSpPr>
        <p:spPr>
          <a:xfrm flipH="1" flipV="1">
            <a:off x="7812360" y="1298264"/>
            <a:ext cx="72619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7715907" y="1268760"/>
            <a:ext cx="94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A utilise B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154677" y="4187860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EXPORT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6" idx="1"/>
            <a:endCxn id="31" idx="0"/>
          </p:cNvCxnSpPr>
          <p:nvPr/>
        </p:nvCxnSpPr>
        <p:spPr>
          <a:xfrm rot="10800000" flipV="1">
            <a:off x="2874757" y="950836"/>
            <a:ext cx="1110594" cy="3237024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1" idx="3"/>
            <a:endCxn id="14" idx="0"/>
          </p:cNvCxnSpPr>
          <p:nvPr/>
        </p:nvCxnSpPr>
        <p:spPr>
          <a:xfrm>
            <a:off x="3594837" y="4511896"/>
            <a:ext cx="2993387" cy="42600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5068335" y="6021288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COMMON</a:t>
            </a:r>
            <a:endParaRPr lang="fr-FR" dirty="0"/>
          </a:p>
        </p:txBody>
      </p:sp>
      <p:cxnSp>
        <p:nvCxnSpPr>
          <p:cNvPr id="108" name="Connecteur droit avec flèche 107"/>
          <p:cNvCxnSpPr>
            <a:stCxn id="107" idx="3"/>
            <a:endCxn id="5" idx="2"/>
          </p:cNvCxnSpPr>
          <p:nvPr/>
        </p:nvCxnSpPr>
        <p:spPr>
          <a:xfrm flipV="1">
            <a:off x="6508495" y="3195044"/>
            <a:ext cx="1711634" cy="315028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07" idx="1"/>
            <a:endCxn id="31" idx="2"/>
          </p:cNvCxnSpPr>
          <p:nvPr/>
        </p:nvCxnSpPr>
        <p:spPr>
          <a:xfrm rot="10800000">
            <a:off x="2874757" y="4835932"/>
            <a:ext cx="2193578" cy="1509392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07" idx="0"/>
            <a:endCxn id="14" idx="2"/>
          </p:cNvCxnSpPr>
          <p:nvPr/>
        </p:nvCxnSpPr>
        <p:spPr>
          <a:xfrm rot="5400000" flipH="1" flipV="1">
            <a:off x="5970663" y="5403728"/>
            <a:ext cx="435312" cy="7998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67544" y="5651255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EXPORT CMD</a:t>
            </a:r>
            <a:endParaRPr lang="fr-FR" dirty="0"/>
          </a:p>
        </p:txBody>
      </p:sp>
      <p:cxnSp>
        <p:nvCxnSpPr>
          <p:cNvPr id="124" name="Connecteur droit avec flèche 123"/>
          <p:cNvCxnSpPr>
            <a:stCxn id="31" idx="1"/>
            <a:endCxn id="123" idx="0"/>
          </p:cNvCxnSpPr>
          <p:nvPr/>
        </p:nvCxnSpPr>
        <p:spPr>
          <a:xfrm rot="10800000" flipV="1">
            <a:off x="1187625" y="4511895"/>
            <a:ext cx="967053" cy="113935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6" idx="3"/>
            <a:endCxn id="5" idx="0"/>
          </p:cNvCxnSpPr>
          <p:nvPr/>
        </p:nvCxnSpPr>
        <p:spPr>
          <a:xfrm>
            <a:off x="5425511" y="950836"/>
            <a:ext cx="2794618" cy="1596136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21"/>
          <p:cNvCxnSpPr>
            <a:stCxn id="6" idx="1"/>
            <a:endCxn id="7" idx="0"/>
          </p:cNvCxnSpPr>
          <p:nvPr/>
        </p:nvCxnSpPr>
        <p:spPr>
          <a:xfrm rot="10800000" flipH="1" flipV="1">
            <a:off x="3985351" y="950836"/>
            <a:ext cx="297908" cy="886130"/>
          </a:xfrm>
          <a:prstGeom prst="curvedConnector4">
            <a:avLst>
              <a:gd name="adj1" fmla="val -76735"/>
              <a:gd name="adj2" fmla="val 6828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avec flèche 21"/>
          <p:cNvCxnSpPr>
            <a:stCxn id="5" idx="1"/>
            <a:endCxn id="7" idx="2"/>
          </p:cNvCxnSpPr>
          <p:nvPr/>
        </p:nvCxnSpPr>
        <p:spPr>
          <a:xfrm rot="10800000">
            <a:off x="4283259" y="2485038"/>
            <a:ext cx="3216790" cy="385971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LIBS UTILISEES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156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29</Words>
  <Application>Microsoft Office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28</cp:revision>
  <dcterms:created xsi:type="dcterms:W3CDTF">2017-04-17T08:21:28Z</dcterms:created>
  <dcterms:modified xsi:type="dcterms:W3CDTF">2017-05-24T17:24:58Z</dcterms:modified>
</cp:coreProperties>
</file>