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8" r:id="rId4"/>
    <p:sldId id="259" r:id="rId5"/>
    <p:sldId id="26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15.04.2016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МИНИМАЛЬНЫЕ ПОКРЫВАЮЩИЕ ДЕРЕВЬЯ</a:t>
            </a:r>
            <a:r>
              <a:rPr lang="ru-RU" sz="3600" b="1" dirty="0"/>
              <a:t> </a:t>
            </a:r>
            <a:endParaRPr lang="be-BY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3" y="1556792"/>
            <a:ext cx="9204076" cy="19581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3" y="3680122"/>
            <a:ext cx="8891294" cy="12610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3" y="5181560"/>
            <a:ext cx="8891294" cy="16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48680"/>
            <a:ext cx="886984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179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-819472"/>
            <a:ext cx="8928992" cy="84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78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" y="1628800"/>
            <a:ext cx="9036496" cy="40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74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" y="1772816"/>
            <a:ext cx="8995222" cy="39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58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968973" cy="39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795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68272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96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8784976" cy="60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3871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95536" y="1700808"/>
            <a:ext cx="8455364" cy="3744416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015149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5013176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первом шаге изображено разбиение исходного графа на максимальное число (равное 9 – количеству вершин в графе) подграфов. </a:t>
            </a:r>
            <a:endParaRPr lang="be-BY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669741" cy="3839351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14970415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7327"/>
            <a:ext cx="8921118" cy="395067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7254" y="680857"/>
            <a:ext cx="4366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тыскивается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ребро исходного графа, имеющее минимальную длину (ребро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с длиной 1). Вершины, соединенные выбранным ребром, окрашиваются.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7849373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881805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916" y="7481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всех последующих шагах из оставшихся ребер каждый раз  выбирается ребро с минимальной длиной, но такое, чтобы концевые его вершины находились в изолированных друг от друга  подграфах. После выбора ребра подграфы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становятся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алгоритма единой компонентой.</a:t>
            </a:r>
            <a:endParaRPr lang="be-BY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89176"/>
            <a:ext cx="8767844" cy="3882797"/>
          </a:xfrm>
          <a:prstGeom prst="rect">
            <a:avLst/>
          </a:prstGeom>
        </p:spPr>
      </p:pic>
      <p:pic>
        <p:nvPicPr>
          <p:cNvPr id="7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427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24944"/>
            <a:ext cx="8707558" cy="38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396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52936"/>
            <a:ext cx="8809729" cy="39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022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24944"/>
            <a:ext cx="8492287" cy="37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7982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96952"/>
            <a:ext cx="8575265" cy="37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007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03" y="2996952"/>
            <a:ext cx="8314025" cy="36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326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err="1"/>
              <a:t>Крускала</a:t>
            </a:r>
            <a:endParaRPr lang="be-BY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547" y="764703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63600"/>
            <a:ext cx="7988494" cy="353766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9479" y="90872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Минимальное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дерево, построенное в предыдущем примере, отличается от полученного результата. В обоих случаях построено минимальное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 Если подсчитать сумму длин ребер деревьев, то в обоих случаях получается 37.</a:t>
            </a:r>
            <a:endParaRPr lang="be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3389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784976" cy="60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872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5" y="1927864"/>
            <a:ext cx="8658995" cy="383459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187624" y="371480"/>
            <a:ext cx="6400800" cy="53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Georgia" pitchFamily="18" charset="0"/>
              <a:buNone/>
            </a:pPr>
            <a:r>
              <a:rPr lang="ru-RU" b="1" smtClean="0"/>
              <a:t>Алгоритм Прима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14007731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28380"/>
            <a:ext cx="8655100" cy="38328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5536" y="908720"/>
            <a:ext cx="8511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первом шаге выбирается стартовая вершина (на рисунке – вершина 8) и окрашивается.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41382128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0" y="476672"/>
            <a:ext cx="881270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764704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втором шаге среди всех ребер, инцидентных стартовой вершине, отыскивается ребро, имеющее наименьшую длину (на рисунке – ребро (8, 2)). Вторая (неокрашенная) вершина ребра окрашивается, а само ребро вместе с концевыми вершинами  включается в будущее минимальное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Объект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" y="2703696"/>
            <a:ext cx="8976830" cy="39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094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764704"/>
            <a:ext cx="87129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шагах 3–10 алгоритма выбирается по одному ребру с минимальной длиной и одной неокрашенной концевой вершиной. Неокрашенные вершины окрашиваются, выбранные ребра пополняют строящееся минимальное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 Цикл построения дерева продолжается до тех пор, пока не будут окрашены все вершины исходного графа. </a:t>
            </a:r>
            <a:endParaRPr lang="be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1" y="2564904"/>
            <a:ext cx="8871222" cy="39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5942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8763788" cy="38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732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8937965" cy="395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449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75708" cy="39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6595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729353" cy="38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3202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53597"/>
            <a:ext cx="8760760" cy="38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9612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8759240" cy="387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7783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Алгоритм </a:t>
            </a:r>
            <a:r>
              <a:rPr lang="ru-RU" b="1" dirty="0" smtClean="0"/>
              <a:t>Прима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85652"/>
            <a:ext cx="8706692" cy="38557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7504" y="836712"/>
            <a:ext cx="88507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последнем, одиннадцатом шаге из выбранных ребер строится минимальное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 Несложно подсчитать, что суммарная длина всех ребер сформированного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остовного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дерева равна 37, что совпадает с результатами, полученными с помощью других алгоритмов.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449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881673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43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78057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1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535378" cy="46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81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892480" cy="41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96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9" y="926375"/>
            <a:ext cx="8638781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097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904180" cy="45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22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444</TotalTime>
  <Words>322</Words>
  <Application>Microsoft Office PowerPoint</Application>
  <PresentationFormat>Экран (4:3)</PresentationFormat>
  <Paragraphs>32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45</cp:revision>
  <dcterms:created xsi:type="dcterms:W3CDTF">2010-12-02T13:55:43Z</dcterms:created>
  <dcterms:modified xsi:type="dcterms:W3CDTF">2016-04-15T10:18:04Z</dcterms:modified>
</cp:coreProperties>
</file>