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2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21.04.2016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21.04.2016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21.04.2016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21.04.2016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21.04.2016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21.04.2016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21.04.2016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21.04.2016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21.04.2016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21.04.2016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21.04.2016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21.04.2016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02003" y="188640"/>
            <a:ext cx="8290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Транспортная задача </a:t>
            </a:r>
            <a:endParaRPr lang="be-BY" sz="36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46390"/>
            <a:ext cx="9256610" cy="626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02729" y="4869160"/>
            <a:ext cx="1532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8424" y="5589240"/>
            <a:ext cx="144016" cy="2160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83735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85178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576"/>
            <a:ext cx="8790969" cy="684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43263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773092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61934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92992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111975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4" name="Picture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9649072" cy="317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87260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2"/>
            <a:ext cx="7632848" cy="674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65837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43" y="188640"/>
            <a:ext cx="8668812" cy="630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Прямая соединительная линия 2"/>
          <p:cNvCxnSpPr/>
          <p:nvPr/>
        </p:nvCxnSpPr>
        <p:spPr>
          <a:xfrm flipH="1">
            <a:off x="6444208" y="4941168"/>
            <a:ext cx="144016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6444208" y="5085184"/>
            <a:ext cx="1440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9075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13" y="128287"/>
            <a:ext cx="8801973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4725143"/>
            <a:ext cx="8279175" cy="30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7600" y="1897668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be-BY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58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6632"/>
            <a:ext cx="9461741" cy="662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31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404664"/>
            <a:ext cx="82809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</a:rPr>
              <a:t>РЕШЕНИЕ ТРАНСПОРТНОЙ ЗАДАЧИ</a:t>
            </a:r>
          </a:p>
          <a:p>
            <a:endParaRPr lang="ru-RU" sz="3200" dirty="0"/>
          </a:p>
          <a:p>
            <a:r>
              <a:rPr lang="ru-RU" sz="3200" dirty="0">
                <a:solidFill>
                  <a:srgbClr val="FF0000"/>
                </a:solidFill>
              </a:rPr>
              <a:t>Этапы:</a:t>
            </a:r>
          </a:p>
          <a:p>
            <a:pPr marL="571500" indent="-571500">
              <a:buAutoNum type="romanUcPeriod"/>
            </a:pPr>
            <a:r>
              <a:rPr lang="ru-RU" sz="3200" dirty="0" smtClean="0"/>
              <a:t>Построение </a:t>
            </a:r>
            <a:r>
              <a:rPr lang="ru-RU" sz="3200" dirty="0"/>
              <a:t>начального базисного решения : метод северо-западного угла, метод наименьшей стоимости (минимального элемента), метод </a:t>
            </a:r>
            <a:r>
              <a:rPr lang="ru-RU" sz="3200" dirty="0" smtClean="0"/>
              <a:t>Фогеля</a:t>
            </a:r>
            <a:endParaRPr lang="en-US" sz="3200" dirty="0" smtClean="0"/>
          </a:p>
          <a:p>
            <a:r>
              <a:rPr lang="ru-RU" sz="3200" dirty="0" smtClean="0"/>
              <a:t> </a:t>
            </a:r>
            <a:endParaRPr lang="ru-RU" sz="3200" dirty="0"/>
          </a:p>
          <a:p>
            <a:pPr marL="571500" indent="-571500">
              <a:buAutoNum type="romanUcPeriod" startAt="2"/>
            </a:pPr>
            <a:r>
              <a:rPr lang="ru-RU" sz="3200" dirty="0" smtClean="0"/>
              <a:t>Итеративный </a:t>
            </a:r>
            <a:r>
              <a:rPr lang="ru-RU" sz="3200" dirty="0"/>
              <a:t>процесс поиска оптимального решения (метод потенциалов).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72103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39"/>
            <a:ext cx="8702555" cy="590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721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8985958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3)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125771"/>
              </p:ext>
            </p:extLst>
          </p:nvPr>
        </p:nvGraphicFramePr>
        <p:xfrm>
          <a:off x="251520" y="6012904"/>
          <a:ext cx="3122681" cy="51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Формула" r:id="rId4" imgW="1854200" imgH="304800" progId="Equation.3">
                  <p:embed/>
                </p:oleObj>
              </mc:Choice>
              <mc:Fallback>
                <p:oleObj name="Формула" r:id="rId4" imgW="1854200" imgH="30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012904"/>
                        <a:ext cx="3122681" cy="512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299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763307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5314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826030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9470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9505055" cy="2565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74013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448</TotalTime>
  <Words>39</Words>
  <Application>Microsoft Office PowerPoint</Application>
  <PresentationFormat>Экран (4:3)</PresentationFormat>
  <Paragraphs>10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Georgia</vt:lpstr>
      <vt:lpstr>Times New Roman</vt:lpstr>
      <vt:lpstr>Trebuchet MS</vt:lpstr>
      <vt:lpstr>Воздушный поток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Brakovich</cp:lastModifiedBy>
  <cp:revision>45</cp:revision>
  <dcterms:created xsi:type="dcterms:W3CDTF">2010-12-02T13:55:43Z</dcterms:created>
  <dcterms:modified xsi:type="dcterms:W3CDTF">2016-04-21T11:23:43Z</dcterms:modified>
</cp:coreProperties>
</file>