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27.05.2016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27.05.2016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27.05.2016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27.05.2016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27.05.2016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1" y="18864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FF0000"/>
                </a:solidFill>
              </a:rPr>
              <a:t>Сетевые модели</a:t>
            </a:r>
            <a:endParaRPr lang="be-BY" sz="3600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1" y="85470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Комплекс операций проекта разработки </a:t>
            </a:r>
            <a:r>
              <a:rPr lang="ru-RU" b="1" dirty="0" err="1"/>
              <a:t>web</a:t>
            </a:r>
            <a:r>
              <a:rPr lang="ru-RU" b="1" dirty="0"/>
              <a:t>-приложения WSP</a:t>
            </a:r>
            <a:endParaRPr lang="be-BY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48442"/>
              </p:ext>
            </p:extLst>
          </p:nvPr>
        </p:nvGraphicFramePr>
        <p:xfrm>
          <a:off x="107503" y="1312640"/>
          <a:ext cx="8928994" cy="552759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53631"/>
                <a:gridCol w="4064478"/>
                <a:gridCol w="2225105"/>
                <a:gridCol w="1385780"/>
              </a:tblGrid>
              <a:tr h="12841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Код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операции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Наименование операции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Предшествую-</a:t>
                      </a:r>
                      <a:r>
                        <a:rPr lang="ru-RU" sz="24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щие</a:t>
                      </a: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операции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Продол</a:t>
                      </a: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-житель-</a:t>
                      </a:r>
                      <a:r>
                        <a:rPr lang="ru-RU" sz="24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ность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операции (дни)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59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 АНАЛИЗ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</a:tr>
              <a:tr h="428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Системный анализ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Анализ требований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59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II. 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ПРОЕКТИРОВАНИЕ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</a:tr>
              <a:tr h="428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Проектирование базы данных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Проектирование классов 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Z2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Z17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61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Z5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Проектирование интерфейсов пользователей 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Z15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Z17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187753"/>
              </p:ext>
            </p:extLst>
          </p:nvPr>
        </p:nvGraphicFramePr>
        <p:xfrm>
          <a:off x="3283" y="1628800"/>
          <a:ext cx="9033213" cy="32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Visio" r:id="rId3" imgW="5519547" imgH="1960880" progId="Visio.Drawing.11">
                  <p:embed/>
                </p:oleObj>
              </mc:Choice>
              <mc:Fallback>
                <p:oleObj name="Visio" r:id="rId3" imgW="5519547" imgH="1960880" progId="Visio.Drawing.11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3" y="1628800"/>
                        <a:ext cx="9033213" cy="320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251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ПервыйСГ_ne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68419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9870"/>
              </p:ext>
            </p:extLst>
          </p:nvPr>
        </p:nvGraphicFramePr>
        <p:xfrm>
          <a:off x="26221" y="908720"/>
          <a:ext cx="8928994" cy="408465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53631"/>
                <a:gridCol w="4064478"/>
                <a:gridCol w="2225105"/>
                <a:gridCol w="1385780"/>
              </a:tblGrid>
              <a:tr h="540567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III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 КОДИРОВАНИЕ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</a:tr>
              <a:tr h="5405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Кодирование интерфейсов пользователей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Кодирование процедур СУБД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Z8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Кодирование классов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67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IV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 ТЕСТИРОВАНИЕ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</a:tr>
              <a:tr h="5405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Функциональное тестирование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 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5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Структурное тестирование 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07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9140"/>
              </p:ext>
            </p:extLst>
          </p:nvPr>
        </p:nvGraphicFramePr>
        <p:xfrm>
          <a:off x="25687" y="620688"/>
          <a:ext cx="9036498" cy="42062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68724"/>
                <a:gridCol w="4113414"/>
                <a:gridCol w="2251895"/>
                <a:gridCol w="1402465"/>
              </a:tblGrid>
              <a:tr h="417144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 ВНЕДРЕНИЕ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</a:tr>
              <a:tr h="417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Разработка документации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Обучение пользователей 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Испытание 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9,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10,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Завершение работ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144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VI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 ДОПОЛНИТЕЛЬНЫЕ РАБОТЫ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e-BY"/>
                    </a:p>
                  </a:txBody>
                  <a:tcPr/>
                </a:tc>
              </a:tr>
              <a:tr h="417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Установка СУБД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Установка </a:t>
                      </a: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web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-сервера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Установка инструментария 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1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Подготовка полигона 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725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221489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Нумерация событий комплекса операций проекта WSP</a:t>
            </a:r>
            <a:endParaRPr lang="be-BY" sz="2400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8878"/>
              </p:ext>
            </p:extLst>
          </p:nvPr>
        </p:nvGraphicFramePr>
        <p:xfrm>
          <a:off x="107504" y="836712"/>
          <a:ext cx="8928992" cy="539800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676864"/>
                <a:gridCol w="2137602"/>
                <a:gridCol w="2837634"/>
                <a:gridCol w="2276892"/>
              </a:tblGrid>
              <a:tr h="8299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Начальное 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событие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Код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операции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Предшествующие 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операции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Конечное событие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Z2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Z17</a:t>
                      </a:r>
                      <a:endParaRPr lang="be-BY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Z5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Z15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Z17</a:t>
                      </a:r>
                      <a:endParaRPr lang="be-BY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Z8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be-BY" sz="28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</a:t>
                      </a: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be-BY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690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67492"/>
              </p:ext>
            </p:extLst>
          </p:nvPr>
        </p:nvGraphicFramePr>
        <p:xfrm>
          <a:off x="107504" y="1522952"/>
          <a:ext cx="8928992" cy="378561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676864"/>
                <a:gridCol w="2137602"/>
                <a:gridCol w="2837634"/>
                <a:gridCol w="2276892"/>
              </a:tblGrid>
              <a:tr h="38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19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21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22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23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9, 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10,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27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29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31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33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34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be-BY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35</a:t>
                      </a:r>
                      <a:endParaRPr lang="be-BY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181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11760" y="116632"/>
            <a:ext cx="4540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000" dirty="0"/>
              <a:t>2. ПОСТРОЕНИЕ СЕТЕВОГО ГРАФИКА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836712"/>
            <a:ext cx="903649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175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8928992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7092280" y="3615407"/>
            <a:ext cx="14401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be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55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98333"/>
            <a:ext cx="8928992" cy="377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053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810732"/>
              </p:ext>
            </p:extLst>
          </p:nvPr>
        </p:nvGraphicFramePr>
        <p:xfrm>
          <a:off x="116094" y="1700808"/>
          <a:ext cx="8911812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Visio" r:id="rId3" imgW="5519547" imgH="1919427" progId="Visio.Drawing.11">
                  <p:embed/>
                </p:oleObj>
              </mc:Choice>
              <mc:Fallback>
                <p:oleObj name="Visio" r:id="rId3" imgW="5519547" imgH="191942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4" y="1700808"/>
                        <a:ext cx="8911812" cy="30963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87625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735</TotalTime>
  <Words>473</Words>
  <Application>Microsoft Office PowerPoint</Application>
  <PresentationFormat>Экран (4:3)</PresentationFormat>
  <Paragraphs>168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Georgia</vt:lpstr>
      <vt:lpstr>Times New Roman</vt:lpstr>
      <vt:lpstr>Trebuchet MS</vt:lpstr>
      <vt:lpstr>Воздушный поток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76</cp:revision>
  <dcterms:created xsi:type="dcterms:W3CDTF">2010-12-02T13:55:43Z</dcterms:created>
  <dcterms:modified xsi:type="dcterms:W3CDTF">2016-05-27T07:19:39Z</dcterms:modified>
</cp:coreProperties>
</file>