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3" r:id="rId18"/>
    <p:sldId id="274" r:id="rId1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Математические основы сетевого планирования</a:t>
            </a:r>
            <a:endParaRPr lang="be-BY" sz="3600" b="1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39319" y="1844824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Основные понятия теории графов</a:t>
            </a:r>
            <a:endParaRPr lang="be-BY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40013"/>
            <a:ext cx="8830825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6231"/>
            <a:ext cx="885243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3" y="620688"/>
            <a:ext cx="853215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446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2"/>
          <a:stretch/>
        </p:blipFill>
        <p:spPr bwMode="auto">
          <a:xfrm>
            <a:off x="107504" y="1196752"/>
            <a:ext cx="878497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0" b="41278"/>
          <a:stretch/>
        </p:blipFill>
        <p:spPr bwMode="auto">
          <a:xfrm>
            <a:off x="179512" y="1340768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0313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4"/>
          <a:stretch/>
        </p:blipFill>
        <p:spPr bwMode="auto">
          <a:xfrm>
            <a:off x="107504" y="830406"/>
            <a:ext cx="8883843" cy="519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603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37491" cy="1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8" y="3356992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0"/>
          <a:stretch/>
        </p:blipFill>
        <p:spPr bwMode="auto">
          <a:xfrm>
            <a:off x="107504" y="908720"/>
            <a:ext cx="890449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73372"/>
              </p:ext>
            </p:extLst>
          </p:nvPr>
        </p:nvGraphicFramePr>
        <p:xfrm>
          <a:off x="1826227" y="29152"/>
          <a:ext cx="5491545" cy="516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Visio" r:id="rId3" imgW="3310128" imgH="3110586" progId="Visio.Drawing.11">
                  <p:embed/>
                </p:oleObj>
              </mc:Choice>
              <mc:Fallback>
                <p:oleObj name="Visio" r:id="rId3" imgW="3310128" imgH="31105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27" y="29152"/>
                        <a:ext cx="5491545" cy="5160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1166529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731347" cy="434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07" y="0"/>
            <a:ext cx="4211960" cy="461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44008" y="0"/>
            <a:ext cx="23176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90774"/>
              </p:ext>
            </p:extLst>
          </p:nvPr>
        </p:nvGraphicFramePr>
        <p:xfrm>
          <a:off x="5255710" y="3789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Формула" r:id="rId5" imgW="1739900" imgH="1333500" progId="Equation.3">
                  <p:embed/>
                </p:oleObj>
              </mc:Choice>
              <mc:Fallback>
                <p:oleObj name="Формула" r:id="rId5" imgW="1739900" imgH="13335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710" y="3789040"/>
                        <a:ext cx="3864595" cy="295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99"/>
              </p:ext>
            </p:extLst>
          </p:nvPr>
        </p:nvGraphicFramePr>
        <p:xfrm>
          <a:off x="212983" y="2276872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Visio" r:id="rId3" imgW="5881726" imgH="2801722" progId="Visio.Drawing.11">
                  <p:embed/>
                </p:oleObj>
              </mc:Choice>
              <mc:Fallback>
                <p:oleObj name="Visio" r:id="rId3" imgW="5881726" imgH="280172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83" y="2276872"/>
                        <a:ext cx="8841261" cy="422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45216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4903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2267744" y="2980322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80322"/>
                        <a:ext cx="4155492" cy="3904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FF0000"/>
                </a:solidFill>
              </a:rPr>
              <a:t>Кратчайшие и максимальные пути между вершинами графа</a:t>
            </a:r>
            <a:endParaRPr lang="be-BY" sz="2000" dirty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73734" cy="485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83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2411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  <a:endParaRPr lang="be-BY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892"/>
            <a:ext cx="8895220" cy="348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239</TotalTime>
  <Words>16</Words>
  <Application>Microsoft Office PowerPoint</Application>
  <PresentationFormat>Экран (4:3)</PresentationFormat>
  <Paragraphs>4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Georgia</vt:lpstr>
      <vt:lpstr>Times New Roman</vt:lpstr>
      <vt:lpstr>Trebuchet MS</vt:lpstr>
      <vt:lpstr>Воздушный поток</vt:lpstr>
      <vt:lpstr>Visio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29</cp:revision>
  <dcterms:created xsi:type="dcterms:W3CDTF">2010-12-02T13:55:43Z</dcterms:created>
  <dcterms:modified xsi:type="dcterms:W3CDTF">2015-04-01T08:10:51Z</dcterms:modified>
</cp:coreProperties>
</file>