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1088003" r:id="rId3"/>
    <p:sldId id="11088004" r:id="rId4"/>
    <p:sldId id="11088005" r:id="rId5"/>
    <p:sldId id="11088006" r:id="rId6"/>
    <p:sldId id="11088007" r:id="rId7"/>
    <p:sldId id="11088008" r:id="rId8"/>
    <p:sldId id="11088009" r:id="rId9"/>
    <p:sldId id="11088010" r:id="rId10"/>
    <p:sldId id="11088011" r:id="rId11"/>
    <p:sldId id="11088012" r:id="rId12"/>
    <p:sldId id="11088013" r:id="rId13"/>
    <p:sldId id="11088014" r:id="rId14"/>
  </p:sldIdLst>
  <p:sldSz cx="24384000" cy="13715365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13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54.png"/><Relationship Id="rId3" Type="http://schemas.openxmlformats.org/officeDocument/2006/relationships/image" Target="../media/image10.png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02.png"/><Relationship Id="rId21" Type="http://schemas.openxmlformats.org/officeDocument/2006/relationships/image" Target="../media/image101.png"/><Relationship Id="rId20" Type="http://schemas.openxmlformats.org/officeDocument/2006/relationships/image" Target="../media/image100.png"/><Relationship Id="rId2" Type="http://schemas.openxmlformats.org/officeDocument/2006/relationships/image" Target="../media/image9.png"/><Relationship Id="rId19" Type="http://schemas.openxmlformats.org/officeDocument/2006/relationships/image" Target="../media/image99.png"/><Relationship Id="rId18" Type="http://schemas.openxmlformats.org/officeDocument/2006/relationships/image" Target="../media/image98.png"/><Relationship Id="rId17" Type="http://schemas.openxmlformats.org/officeDocument/2006/relationships/image" Target="../media/image97.png"/><Relationship Id="rId16" Type="http://schemas.openxmlformats.org/officeDocument/2006/relationships/image" Target="../media/image96.png"/><Relationship Id="rId15" Type="http://schemas.openxmlformats.org/officeDocument/2006/relationships/image" Target="../media/image95.png"/><Relationship Id="rId14" Type="http://schemas.openxmlformats.org/officeDocument/2006/relationships/image" Target="../media/image94.png"/><Relationship Id="rId13" Type="http://schemas.openxmlformats.org/officeDocument/2006/relationships/image" Target="../media/image93.png"/><Relationship Id="rId12" Type="http://schemas.openxmlformats.org/officeDocument/2006/relationships/image" Target="../media/image92.png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4.png"/><Relationship Id="rId6" Type="http://schemas.openxmlformats.org/officeDocument/2006/relationships/image" Target="../media/image103.png"/><Relationship Id="rId5" Type="http://schemas.openxmlformats.org/officeDocument/2006/relationships/image" Target="../media/image86.png"/><Relationship Id="rId4" Type="http://schemas.openxmlformats.org/officeDocument/2006/relationships/image" Target="../media/image54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5.png"/><Relationship Id="rId7" Type="http://schemas.openxmlformats.org/officeDocument/2006/relationships/image" Target="../media/image106.png"/><Relationship Id="rId6" Type="http://schemas.openxmlformats.org/officeDocument/2006/relationships/image" Target="../media/image13.png"/><Relationship Id="rId5" Type="http://schemas.openxmlformats.org/officeDocument/2006/relationships/image" Target="../media/image105.png"/><Relationship Id="rId4" Type="http://schemas.openxmlformats.org/officeDocument/2006/relationships/image" Target="../media/image54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12.png"/><Relationship Id="rId13" Type="http://schemas.openxmlformats.org/officeDocument/2006/relationships/image" Target="../media/image111.png"/><Relationship Id="rId12" Type="http://schemas.openxmlformats.org/officeDocument/2006/relationships/image" Target="../media/image110.png"/><Relationship Id="rId11" Type="http://schemas.openxmlformats.org/officeDocument/2006/relationships/image" Target="../media/image109.png"/><Relationship Id="rId10" Type="http://schemas.openxmlformats.org/officeDocument/2006/relationships/image" Target="../media/image108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31.png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10.png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53.png"/><Relationship Id="rId22" Type="http://schemas.openxmlformats.org/officeDocument/2006/relationships/image" Target="../media/image52.png"/><Relationship Id="rId21" Type="http://schemas.openxmlformats.org/officeDocument/2006/relationships/image" Target="../media/image51.png"/><Relationship Id="rId20" Type="http://schemas.openxmlformats.org/officeDocument/2006/relationships/image" Target="../media/image50.png"/><Relationship Id="rId2" Type="http://schemas.openxmlformats.org/officeDocument/2006/relationships/image" Target="../media/image9.png"/><Relationship Id="rId19" Type="http://schemas.openxmlformats.org/officeDocument/2006/relationships/image" Target="../media/image49.png"/><Relationship Id="rId18" Type="http://schemas.openxmlformats.org/officeDocument/2006/relationships/image" Target="../media/image48.png"/><Relationship Id="rId17" Type="http://schemas.openxmlformats.org/officeDocument/2006/relationships/image" Target="../media/image47.png"/><Relationship Id="rId16" Type="http://schemas.openxmlformats.org/officeDocument/2006/relationships/image" Target="../media/image46.png"/><Relationship Id="rId15" Type="http://schemas.openxmlformats.org/officeDocument/2006/relationships/image" Target="../media/image45.png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2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0.png"/><Relationship Id="rId5" Type="http://schemas.openxmlformats.org/officeDocument/2006/relationships/image" Target="../media/image68.png"/><Relationship Id="rId4" Type="http://schemas.openxmlformats.org/officeDocument/2006/relationships/image" Target="../media/image32.png"/><Relationship Id="rId3" Type="http://schemas.openxmlformats.org/officeDocument/2006/relationships/image" Target="../media/image10.png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80.png"/><Relationship Id="rId20" Type="http://schemas.openxmlformats.org/officeDocument/2006/relationships/image" Target="../media/image79.png"/><Relationship Id="rId2" Type="http://schemas.openxmlformats.org/officeDocument/2006/relationships/image" Target="../media/image9.png"/><Relationship Id="rId19" Type="http://schemas.openxmlformats.org/officeDocument/2006/relationships/image" Target="../media/image78.png"/><Relationship Id="rId18" Type="http://schemas.openxmlformats.org/officeDocument/2006/relationships/image" Target="../media/image77.png"/><Relationship Id="rId17" Type="http://schemas.openxmlformats.org/officeDocument/2006/relationships/image" Target="../media/image76.png"/><Relationship Id="rId16" Type="http://schemas.openxmlformats.org/officeDocument/2006/relationships/image" Target="../media/image75.png"/><Relationship Id="rId15" Type="http://schemas.openxmlformats.org/officeDocument/2006/relationships/image" Target="../media/image74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67.png"/><Relationship Id="rId11" Type="http://schemas.openxmlformats.org/officeDocument/2006/relationships/image" Target="../media/image66.png"/><Relationship Id="rId10" Type="http://schemas.openxmlformats.org/officeDocument/2006/relationships/image" Target="../media/image65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2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85.png"/><Relationship Id="rId14" Type="http://schemas.openxmlformats.org/officeDocument/2006/relationships/image" Target="../media/image84.png"/><Relationship Id="rId13" Type="http://schemas.openxmlformats.org/officeDocument/2006/relationships/image" Target="../media/image83.png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0" y="0"/>
            <a:ext cx="25265013" cy="14211570"/>
          </a:xfrm>
          <a:prstGeom prst="rect">
            <a:avLst/>
          </a:prstGeom>
        </p:spPr>
      </p:pic>
      <p:pic>
        <p:nvPicPr>
          <p:cNvPr id="457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509285" y="3939166"/>
            <a:ext cx="20433978" cy="665509"/>
          </a:xfrm>
          <a:prstGeom prst="rect">
            <a:avLst/>
          </a:prstGeom>
        </p:spPr>
      </p:pic>
      <p:pic>
        <p:nvPicPr>
          <p:cNvPr id="924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3415161" y="9997455"/>
            <a:ext cx="4445616" cy="939850"/>
          </a:xfrm>
          <a:prstGeom prst="rect">
            <a:avLst/>
          </a:prstGeom>
        </p:spPr>
      </p:pic>
      <p:pic>
        <p:nvPicPr>
          <p:cNvPr id="1390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3717837" y="10261894"/>
            <a:ext cx="2395620" cy="464311"/>
          </a:xfrm>
          <a:prstGeom prst="rect">
            <a:avLst/>
          </a:prstGeom>
        </p:spPr>
      </p:pic>
      <p:pic>
        <p:nvPicPr>
          <p:cNvPr id="1858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6231701" y="10261894"/>
            <a:ext cx="1497263" cy="410971"/>
          </a:xfrm>
          <a:prstGeom prst="rect">
            <a:avLst/>
          </a:prstGeom>
        </p:spPr>
      </p:pic>
      <p:pic>
        <p:nvPicPr>
          <p:cNvPr id="2326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3415161" y="4808329"/>
            <a:ext cx="6828555" cy="23690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806883" y="5822679"/>
            <a:ext cx="18842371" cy="3429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3358147" cy="465835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 rot="16200000">
            <a:off x="8447707" y="5411429"/>
            <a:ext cx="2830646" cy="62494"/>
          </a:xfrm>
          <a:prstGeom prst="rect">
            <a:avLst/>
          </a:prstGeom>
        </p:spPr>
      </p:pic>
      <p:pic>
        <p:nvPicPr>
          <p:cNvPr id="2797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330652" y="6857999"/>
            <a:ext cx="21917292" cy="62494"/>
          </a:xfrm>
          <a:prstGeom prst="rect">
            <a:avLst/>
          </a:prstGeom>
        </p:spPr>
      </p:pic>
      <p:pic>
        <p:nvPicPr>
          <p:cNvPr id="326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 rot="16200000">
            <a:off x="3545542" y="8242075"/>
            <a:ext cx="2830646" cy="62494"/>
          </a:xfrm>
          <a:prstGeom prst="rect">
            <a:avLst/>
          </a:prstGeom>
        </p:spPr>
      </p:pic>
      <p:pic>
        <p:nvPicPr>
          <p:cNvPr id="3737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 rot="16200000">
            <a:off x="8447707" y="8304570"/>
            <a:ext cx="2830646" cy="62494"/>
          </a:xfrm>
          <a:prstGeom prst="rect">
            <a:avLst/>
          </a:prstGeom>
        </p:spPr>
      </p:pic>
      <p:pic>
        <p:nvPicPr>
          <p:cNvPr id="4211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 rot="16200000">
            <a:off x="13654994" y="8242075"/>
            <a:ext cx="2830646" cy="62494"/>
          </a:xfrm>
          <a:prstGeom prst="rect">
            <a:avLst/>
          </a:prstGeom>
        </p:spPr>
      </p:pic>
      <p:pic>
        <p:nvPicPr>
          <p:cNvPr id="4686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604006" y="2762625"/>
            <a:ext cx="8518047" cy="1264728"/>
          </a:xfrm>
          <a:prstGeom prst="rect">
            <a:avLst/>
          </a:prstGeom>
        </p:spPr>
      </p:pic>
      <p:pic>
        <p:nvPicPr>
          <p:cNvPr id="5155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7883599" y="3022678"/>
            <a:ext cx="3958861" cy="584644"/>
          </a:xfrm>
          <a:prstGeom prst="rect">
            <a:avLst/>
          </a:prstGeom>
        </p:spPr>
      </p:pic>
      <p:pic>
        <p:nvPicPr>
          <p:cNvPr id="5623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 rot="16200000">
            <a:off x="-53423" y="8304570"/>
            <a:ext cx="2830646" cy="62494"/>
          </a:xfrm>
          <a:prstGeom prst="rect">
            <a:avLst/>
          </a:prstGeom>
        </p:spPr>
      </p:pic>
      <p:pic>
        <p:nvPicPr>
          <p:cNvPr id="6096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 rot="16200000">
            <a:off x="18184029" y="8242075"/>
            <a:ext cx="2830646" cy="62494"/>
          </a:xfrm>
          <a:prstGeom prst="rect">
            <a:avLst/>
          </a:prstGeom>
        </p:spPr>
      </p:pic>
      <p:pic>
        <p:nvPicPr>
          <p:cNvPr id="6571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 rot="16200000">
            <a:off x="21135989" y="8969956"/>
            <a:ext cx="4286407" cy="62494"/>
          </a:xfrm>
          <a:prstGeom prst="rect">
            <a:avLst/>
          </a:prstGeom>
        </p:spPr>
      </p:pic>
      <p:pic>
        <p:nvPicPr>
          <p:cNvPr id="7046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0" y="9688646"/>
            <a:ext cx="3660633" cy="1381496"/>
          </a:xfrm>
          <a:prstGeom prst="rect">
            <a:avLst/>
          </a:prstGeom>
        </p:spPr>
      </p:pic>
      <p:pic>
        <p:nvPicPr>
          <p:cNvPr id="7509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-520769" y="10371774"/>
            <a:ext cx="4730087" cy="389762"/>
          </a:xfrm>
          <a:prstGeom prst="rect">
            <a:avLst/>
          </a:prstGeom>
        </p:spPr>
      </p:pic>
      <p:pic>
        <p:nvPicPr>
          <p:cNvPr id="7978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2595821" y="11444665"/>
            <a:ext cx="5156832" cy="1381496"/>
          </a:xfrm>
          <a:prstGeom prst="rect">
            <a:avLst/>
          </a:prstGeom>
        </p:spPr>
      </p:pic>
      <p:pic>
        <p:nvPicPr>
          <p:cNvPr id="8448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2731825" y="12135413"/>
            <a:ext cx="4730087" cy="374522"/>
          </a:xfrm>
          <a:prstGeom prst="rect">
            <a:avLst/>
          </a:prstGeom>
        </p:spPr>
      </p:pic>
      <p:pic>
        <p:nvPicPr>
          <p:cNvPr id="8917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6951065" y="9875907"/>
            <a:ext cx="5722961" cy="1381496"/>
          </a:xfrm>
          <a:prstGeom prst="rect">
            <a:avLst/>
          </a:prstGeom>
        </p:spPr>
      </p:pic>
      <p:pic>
        <p:nvPicPr>
          <p:cNvPr id="9386" name="Picture" descr="Picture"/>
          <p:cNvPicPr>
            <a:picLocks noChangeAspect="1"/>
          </p:cNvPicPr>
          <p:nvPr/>
        </p:nvPicPr>
        <p:blipFill>
          <a:blip r:embed="rId16" cstate="print">
            <a:alphaModFix amt="100000"/>
          </a:blip>
          <a:stretch>
            <a:fillRect/>
          </a:stretch>
        </p:blipFill>
        <p:spPr>
          <a:xfrm>
            <a:off x="7461912" y="10379394"/>
            <a:ext cx="4730087" cy="398525"/>
          </a:xfrm>
          <a:prstGeom prst="rect">
            <a:avLst/>
          </a:prstGeom>
        </p:spPr>
      </p:pic>
      <p:pic>
        <p:nvPicPr>
          <p:cNvPr id="9855" name="Picture" descr="Picture"/>
          <p:cNvPicPr>
            <a:picLocks noChangeAspect="1"/>
          </p:cNvPicPr>
          <p:nvPr/>
        </p:nvPicPr>
        <p:blipFill>
          <a:blip r:embed="rId17" cstate="print">
            <a:alphaModFix amt="100000"/>
          </a:blip>
          <a:stretch>
            <a:fillRect/>
          </a:stretch>
        </p:blipFill>
        <p:spPr>
          <a:xfrm>
            <a:off x="12207980" y="11444665"/>
            <a:ext cx="4995080" cy="1381496"/>
          </a:xfrm>
          <a:prstGeom prst="rect">
            <a:avLst/>
          </a:prstGeom>
        </p:spPr>
      </p:pic>
      <p:pic>
        <p:nvPicPr>
          <p:cNvPr id="10326" name="Picture" descr="Picture"/>
          <p:cNvPicPr>
            <a:picLocks noChangeAspect="1"/>
          </p:cNvPicPr>
          <p:nvPr/>
        </p:nvPicPr>
        <p:blipFill>
          <a:blip r:embed="rId18" cstate="print">
            <a:alphaModFix amt="100000"/>
          </a:blip>
          <a:stretch>
            <a:fillRect/>
          </a:stretch>
        </p:blipFill>
        <p:spPr>
          <a:xfrm>
            <a:off x="12674026" y="11948152"/>
            <a:ext cx="4730087" cy="374522"/>
          </a:xfrm>
          <a:prstGeom prst="rect">
            <a:avLst/>
          </a:prstGeom>
        </p:spPr>
      </p:pic>
      <p:pic>
        <p:nvPicPr>
          <p:cNvPr id="10797" name="Picture" descr="Picture"/>
          <p:cNvPicPr>
            <a:picLocks noChangeAspect="1"/>
          </p:cNvPicPr>
          <p:nvPr/>
        </p:nvPicPr>
        <p:blipFill>
          <a:blip r:embed="rId19" cstate="print">
            <a:alphaModFix amt="100000"/>
          </a:blip>
          <a:stretch>
            <a:fillRect/>
          </a:stretch>
        </p:blipFill>
        <p:spPr>
          <a:xfrm>
            <a:off x="17115933" y="9875907"/>
            <a:ext cx="5075956" cy="1381496"/>
          </a:xfrm>
          <a:prstGeom prst="rect">
            <a:avLst/>
          </a:prstGeom>
        </p:spPr>
      </p:pic>
      <p:pic>
        <p:nvPicPr>
          <p:cNvPr id="11268" name="Picture" descr="Picture"/>
          <p:cNvPicPr>
            <a:picLocks noChangeAspect="1"/>
          </p:cNvPicPr>
          <p:nvPr/>
        </p:nvPicPr>
        <p:blipFill>
          <a:blip r:embed="rId20" cstate="print">
            <a:alphaModFix amt="100000"/>
          </a:blip>
          <a:stretch>
            <a:fillRect/>
          </a:stretch>
        </p:blipFill>
        <p:spPr>
          <a:xfrm>
            <a:off x="17203061" y="10566656"/>
            <a:ext cx="4730087" cy="398525"/>
          </a:xfrm>
          <a:prstGeom prst="rect">
            <a:avLst/>
          </a:prstGeom>
        </p:spPr>
      </p:pic>
      <p:pic>
        <p:nvPicPr>
          <p:cNvPr id="11739" name="Picture" descr="Picture"/>
          <p:cNvPicPr>
            <a:picLocks noChangeAspect="1"/>
          </p:cNvPicPr>
          <p:nvPr/>
        </p:nvPicPr>
        <p:blipFill>
          <a:blip r:embed="rId21" cstate="print">
            <a:alphaModFix amt="100000"/>
          </a:blip>
          <a:stretch>
            <a:fillRect/>
          </a:stretch>
        </p:blipFill>
        <p:spPr>
          <a:xfrm>
            <a:off x="19550669" y="11444665"/>
            <a:ext cx="4833329" cy="1381496"/>
          </a:xfrm>
          <a:prstGeom prst="rect">
            <a:avLst/>
          </a:prstGeom>
        </p:spPr>
      </p:pic>
      <p:pic>
        <p:nvPicPr>
          <p:cNvPr id="12211" name="Picture" descr="Picture"/>
          <p:cNvPicPr>
            <a:picLocks noChangeAspect="1"/>
          </p:cNvPicPr>
          <p:nvPr/>
        </p:nvPicPr>
        <p:blipFill>
          <a:blip r:embed="rId22" cstate="print">
            <a:alphaModFix amt="100000"/>
          </a:blip>
          <a:stretch>
            <a:fillRect/>
          </a:stretch>
        </p:blipFill>
        <p:spPr>
          <a:xfrm>
            <a:off x="19653912" y="12135413"/>
            <a:ext cx="4730087" cy="398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3358147" cy="465835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4831367" y="589888"/>
            <a:ext cx="7465576" cy="12536222"/>
          </a:xfrm>
          <a:prstGeom prst="rect">
            <a:avLst/>
          </a:prstGeom>
        </p:spPr>
      </p:pic>
      <p:pic>
        <p:nvPicPr>
          <p:cNvPr id="2793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851170" y="4488203"/>
            <a:ext cx="16039425" cy="10471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3358147" cy="463803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781273" y="429505"/>
            <a:ext cx="8518047" cy="1264728"/>
          </a:xfrm>
          <a:prstGeom prst="rect">
            <a:avLst/>
          </a:prstGeom>
        </p:spPr>
      </p:pic>
      <p:pic>
        <p:nvPicPr>
          <p:cNvPr id="2791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9103676" y="856383"/>
            <a:ext cx="7873241" cy="554227"/>
          </a:xfrm>
          <a:prstGeom prst="rect">
            <a:avLst/>
          </a:prstGeom>
        </p:spPr>
      </p:pic>
      <p:pic>
        <p:nvPicPr>
          <p:cNvPr id="3257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5400000">
            <a:off x="12006993" y="1983412"/>
            <a:ext cx="1039418" cy="1027190"/>
          </a:xfrm>
          <a:prstGeom prst="rect">
            <a:avLst/>
          </a:prstGeom>
        </p:spPr>
      </p:pic>
      <p:pic>
        <p:nvPicPr>
          <p:cNvPr id="3732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740836" y="2936649"/>
            <a:ext cx="8518047" cy="1264728"/>
          </a:xfrm>
          <a:prstGeom prst="rect">
            <a:avLst/>
          </a:prstGeom>
        </p:spPr>
      </p:pic>
      <p:pic>
        <p:nvPicPr>
          <p:cNvPr id="4201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9063239" y="3363527"/>
            <a:ext cx="7873241" cy="547623"/>
          </a:xfrm>
          <a:prstGeom prst="rect">
            <a:avLst/>
          </a:prstGeom>
        </p:spPr>
      </p:pic>
      <p:pic>
        <p:nvPicPr>
          <p:cNvPr id="4669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5400000">
            <a:off x="11966555" y="4126616"/>
            <a:ext cx="1039418" cy="1027190"/>
          </a:xfrm>
          <a:prstGeom prst="rect">
            <a:avLst/>
          </a:prstGeom>
        </p:spPr>
      </p:pic>
      <p:pic>
        <p:nvPicPr>
          <p:cNvPr id="5145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579084" y="5201166"/>
            <a:ext cx="8518047" cy="1264728"/>
          </a:xfrm>
          <a:prstGeom prst="rect">
            <a:avLst/>
          </a:prstGeom>
        </p:spPr>
      </p:pic>
      <p:pic>
        <p:nvPicPr>
          <p:cNvPr id="5614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8982363" y="5562258"/>
            <a:ext cx="7873241" cy="542543"/>
          </a:xfrm>
          <a:prstGeom prst="rect">
            <a:avLst/>
          </a:prstGeom>
        </p:spPr>
      </p:pic>
      <p:pic>
        <p:nvPicPr>
          <p:cNvPr id="6082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5400000">
            <a:off x="12168744" y="6391133"/>
            <a:ext cx="1039418" cy="1027190"/>
          </a:xfrm>
          <a:prstGeom prst="rect">
            <a:avLst/>
          </a:prstGeom>
        </p:spPr>
      </p:pic>
      <p:pic>
        <p:nvPicPr>
          <p:cNvPr id="6558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659960" y="7708311"/>
            <a:ext cx="8518047" cy="1264728"/>
          </a:xfrm>
          <a:prstGeom prst="rect">
            <a:avLst/>
          </a:prstGeom>
        </p:spPr>
      </p:pic>
      <p:pic>
        <p:nvPicPr>
          <p:cNvPr id="7027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8982363" y="8069403"/>
            <a:ext cx="7873241" cy="542543"/>
          </a:xfrm>
          <a:prstGeom prst="rect">
            <a:avLst/>
          </a:prstGeom>
        </p:spPr>
      </p:pic>
      <p:pic>
        <p:nvPicPr>
          <p:cNvPr id="7495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5400000">
            <a:off x="12185885" y="8979153"/>
            <a:ext cx="1039418" cy="1027190"/>
          </a:xfrm>
          <a:prstGeom prst="rect">
            <a:avLst/>
          </a:prstGeom>
        </p:spPr>
      </p:pic>
      <p:pic>
        <p:nvPicPr>
          <p:cNvPr id="7971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474912" y="10094141"/>
            <a:ext cx="8518047" cy="1264728"/>
          </a:xfrm>
          <a:prstGeom prst="rect">
            <a:avLst/>
          </a:prstGeom>
        </p:spPr>
      </p:pic>
      <p:pic>
        <p:nvPicPr>
          <p:cNvPr id="8441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8797315" y="10455233"/>
            <a:ext cx="7873241" cy="542543"/>
          </a:xfrm>
          <a:prstGeom prst="rect">
            <a:avLst/>
          </a:prstGeom>
        </p:spPr>
      </p:pic>
      <p:pic>
        <p:nvPicPr>
          <p:cNvPr id="8910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8797315" y="12196908"/>
            <a:ext cx="8518047" cy="1264728"/>
          </a:xfrm>
          <a:prstGeom prst="rect">
            <a:avLst/>
          </a:prstGeom>
        </p:spPr>
      </p:pic>
      <p:pic>
        <p:nvPicPr>
          <p:cNvPr id="9380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9119718" y="12558000"/>
            <a:ext cx="7873241" cy="531367"/>
          </a:xfrm>
          <a:prstGeom prst="rect">
            <a:avLst/>
          </a:prstGeom>
        </p:spPr>
      </p:pic>
      <p:pic>
        <p:nvPicPr>
          <p:cNvPr id="9849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765674" y="3541158"/>
            <a:ext cx="7709237" cy="27822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5397973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5299162" cy="468375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3229432" y="2418501"/>
            <a:ext cx="8518047" cy="1264728"/>
          </a:xfrm>
          <a:prstGeom prst="rect">
            <a:avLst/>
          </a:prstGeom>
        </p:spPr>
      </p:pic>
      <p:pic>
        <p:nvPicPr>
          <p:cNvPr id="2793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3551835" y="2845379"/>
            <a:ext cx="7873241" cy="410971"/>
          </a:xfrm>
          <a:prstGeom prst="rect">
            <a:avLst/>
          </a:prstGeom>
        </p:spPr>
      </p:pic>
      <p:pic>
        <p:nvPicPr>
          <p:cNvPr id="3261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5400000">
            <a:off x="16455152" y="3972408"/>
            <a:ext cx="1039418" cy="1027190"/>
          </a:xfrm>
          <a:prstGeom prst="rect">
            <a:avLst/>
          </a:prstGeom>
        </p:spPr>
      </p:pic>
      <p:pic>
        <p:nvPicPr>
          <p:cNvPr id="3736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3188995" y="5168272"/>
            <a:ext cx="8518047" cy="1264728"/>
          </a:xfrm>
          <a:prstGeom prst="rect">
            <a:avLst/>
          </a:prstGeom>
        </p:spPr>
      </p:pic>
      <p:pic>
        <p:nvPicPr>
          <p:cNvPr id="4206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3511398" y="5595150"/>
            <a:ext cx="7873241" cy="531367"/>
          </a:xfrm>
          <a:prstGeom prst="rect">
            <a:avLst/>
          </a:prstGeom>
        </p:spPr>
      </p:pic>
      <p:pic>
        <p:nvPicPr>
          <p:cNvPr id="4675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5400000">
            <a:off x="16414714" y="6722179"/>
            <a:ext cx="1039418" cy="1027190"/>
          </a:xfrm>
          <a:prstGeom prst="rect">
            <a:avLst/>
          </a:prstGeom>
        </p:spPr>
      </p:pic>
      <p:pic>
        <p:nvPicPr>
          <p:cNvPr id="5151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3027243" y="8160670"/>
            <a:ext cx="8518047" cy="1264728"/>
          </a:xfrm>
          <a:prstGeom prst="rect">
            <a:avLst/>
          </a:prstGeom>
        </p:spPr>
      </p:pic>
      <p:pic>
        <p:nvPicPr>
          <p:cNvPr id="5621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13349646" y="8587548"/>
            <a:ext cx="7873241" cy="544067"/>
          </a:xfrm>
          <a:prstGeom prst="rect">
            <a:avLst/>
          </a:prstGeom>
        </p:spPr>
      </p:pic>
      <p:pic>
        <p:nvPicPr>
          <p:cNvPr id="6090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5400000">
            <a:off x="16252963" y="9714577"/>
            <a:ext cx="1039418" cy="1027190"/>
          </a:xfrm>
          <a:prstGeom prst="rect">
            <a:avLst/>
          </a:prstGeom>
        </p:spPr>
      </p:pic>
      <p:pic>
        <p:nvPicPr>
          <p:cNvPr id="6566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3108119" y="11274381"/>
            <a:ext cx="8518047" cy="1264728"/>
          </a:xfrm>
          <a:prstGeom prst="rect">
            <a:avLst/>
          </a:prstGeom>
        </p:spPr>
      </p:pic>
      <p:pic>
        <p:nvPicPr>
          <p:cNvPr id="7037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12916927" y="11672303"/>
            <a:ext cx="7873241" cy="468883"/>
          </a:xfrm>
          <a:prstGeom prst="rect">
            <a:avLst/>
          </a:prstGeom>
        </p:spPr>
      </p:pic>
      <p:pic>
        <p:nvPicPr>
          <p:cNvPr id="7507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5400000">
            <a:off x="16333838" y="12828288"/>
            <a:ext cx="1039418" cy="1027190"/>
          </a:xfrm>
          <a:prstGeom prst="rect">
            <a:avLst/>
          </a:prstGeom>
        </p:spPr>
      </p:pic>
      <p:pic>
        <p:nvPicPr>
          <p:cNvPr id="7984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851170" y="3050865"/>
            <a:ext cx="6995741" cy="460020"/>
          </a:xfrm>
          <a:prstGeom prst="rect">
            <a:avLst/>
          </a:prstGeom>
        </p:spPr>
      </p:pic>
      <p:pic>
        <p:nvPicPr>
          <p:cNvPr id="8451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851170" y="5746283"/>
            <a:ext cx="11646089" cy="529411"/>
          </a:xfrm>
          <a:prstGeom prst="rect">
            <a:avLst/>
          </a:prstGeom>
        </p:spPr>
      </p:pic>
      <p:pic>
        <p:nvPicPr>
          <p:cNvPr id="8919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851170" y="8587548"/>
            <a:ext cx="11403462" cy="10282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5397973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5299162" cy="466343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1288418" y="2418501"/>
            <a:ext cx="12157450" cy="1264728"/>
          </a:xfrm>
          <a:prstGeom prst="rect">
            <a:avLst/>
          </a:prstGeom>
        </p:spPr>
      </p:pic>
      <p:pic>
        <p:nvPicPr>
          <p:cNvPr id="2794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1671477" y="2787213"/>
            <a:ext cx="11633957" cy="527303"/>
          </a:xfrm>
          <a:prstGeom prst="rect">
            <a:avLst/>
          </a:prstGeom>
        </p:spPr>
      </p:pic>
      <p:pic>
        <p:nvPicPr>
          <p:cNvPr id="3263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5400000">
            <a:off x="16455152" y="3972408"/>
            <a:ext cx="1039418" cy="1027190"/>
          </a:xfrm>
          <a:prstGeom prst="rect">
            <a:avLst/>
          </a:prstGeom>
        </p:spPr>
      </p:pic>
      <p:pic>
        <p:nvPicPr>
          <p:cNvPr id="3738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3188995" y="5168272"/>
            <a:ext cx="8518047" cy="1264728"/>
          </a:xfrm>
          <a:prstGeom prst="rect">
            <a:avLst/>
          </a:prstGeom>
        </p:spPr>
      </p:pic>
      <p:pic>
        <p:nvPicPr>
          <p:cNvPr id="4208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13511398" y="5595150"/>
            <a:ext cx="7873241" cy="468375"/>
          </a:xfrm>
          <a:prstGeom prst="rect">
            <a:avLst/>
          </a:prstGeom>
        </p:spPr>
      </p:pic>
      <p:pic>
        <p:nvPicPr>
          <p:cNvPr id="4677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5400000">
            <a:off x="16414714" y="6722179"/>
            <a:ext cx="1039418" cy="1027190"/>
          </a:xfrm>
          <a:prstGeom prst="rect">
            <a:avLst/>
          </a:prstGeom>
        </p:spPr>
      </p:pic>
      <p:pic>
        <p:nvPicPr>
          <p:cNvPr id="5153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3027243" y="8160670"/>
            <a:ext cx="8518047" cy="1264728"/>
          </a:xfrm>
          <a:prstGeom prst="rect">
            <a:avLst/>
          </a:prstGeom>
        </p:spPr>
      </p:pic>
      <p:pic>
        <p:nvPicPr>
          <p:cNvPr id="5623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13349646" y="8587548"/>
            <a:ext cx="7873241" cy="410971"/>
          </a:xfrm>
          <a:prstGeom prst="rect">
            <a:avLst/>
          </a:prstGeom>
        </p:spPr>
      </p:pic>
      <p:pic>
        <p:nvPicPr>
          <p:cNvPr id="6092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5400000">
            <a:off x="16252963" y="9714577"/>
            <a:ext cx="1039418" cy="1027190"/>
          </a:xfrm>
          <a:prstGeom prst="rect">
            <a:avLst/>
          </a:prstGeom>
        </p:spPr>
      </p:pic>
      <p:pic>
        <p:nvPicPr>
          <p:cNvPr id="6568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3108119" y="11274381"/>
            <a:ext cx="8518047" cy="1264728"/>
          </a:xfrm>
          <a:prstGeom prst="rect">
            <a:avLst/>
          </a:prstGeom>
        </p:spPr>
      </p:pic>
      <p:pic>
        <p:nvPicPr>
          <p:cNvPr id="7039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12916927" y="11672303"/>
            <a:ext cx="7873241" cy="515619"/>
          </a:xfrm>
          <a:prstGeom prst="rect">
            <a:avLst/>
          </a:prstGeom>
        </p:spPr>
      </p:pic>
      <p:pic>
        <p:nvPicPr>
          <p:cNvPr id="7509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5400000">
            <a:off x="16333838" y="12828288"/>
            <a:ext cx="1039418" cy="1027190"/>
          </a:xfrm>
          <a:prstGeom prst="rect">
            <a:avLst/>
          </a:prstGeom>
        </p:spPr>
      </p:pic>
      <p:pic>
        <p:nvPicPr>
          <p:cNvPr id="7986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662553" y="2787213"/>
            <a:ext cx="6995741" cy="448374"/>
          </a:xfrm>
          <a:prstGeom prst="rect">
            <a:avLst/>
          </a:prstGeom>
        </p:spPr>
      </p:pic>
      <p:pic>
        <p:nvPicPr>
          <p:cNvPr id="8453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662553" y="5595150"/>
            <a:ext cx="12737910" cy="1071441"/>
          </a:xfrm>
          <a:prstGeom prst="rect">
            <a:avLst/>
          </a:prstGeom>
        </p:spPr>
      </p:pic>
      <p:pic>
        <p:nvPicPr>
          <p:cNvPr id="8922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851170" y="8587548"/>
            <a:ext cx="11403462" cy="526015"/>
          </a:xfrm>
          <a:prstGeom prst="rect">
            <a:avLst/>
          </a:prstGeom>
        </p:spPr>
      </p:pic>
      <p:pic>
        <p:nvPicPr>
          <p:cNvPr id="9390" name="Picture" descr="Picture"/>
          <p:cNvPicPr>
            <a:picLocks noChangeAspect="1"/>
          </p:cNvPicPr>
          <p:nvPr/>
        </p:nvPicPr>
        <p:blipFill>
          <a:blip r:embed="rId16" cstate="print">
            <a:alphaModFix amt="100000"/>
          </a:blip>
          <a:stretch>
            <a:fillRect/>
          </a:stretch>
        </p:blipFill>
        <p:spPr>
          <a:xfrm>
            <a:off x="788537" y="11409296"/>
            <a:ext cx="11403462" cy="4347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5609742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5103373" cy="46735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7007337" y="457983"/>
            <a:ext cx="12963193" cy="723007"/>
          </a:xfrm>
          <a:prstGeom prst="rect">
            <a:avLst/>
          </a:prstGeom>
        </p:spPr>
      </p:pic>
      <p:pic>
        <p:nvPicPr>
          <p:cNvPr id="2791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3402856" y="3067336"/>
            <a:ext cx="14907167" cy="9848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5609742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5103373" cy="46735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7007337" y="457983"/>
            <a:ext cx="12963193" cy="723791"/>
          </a:xfrm>
          <a:prstGeom prst="rect">
            <a:avLst/>
          </a:prstGeom>
        </p:spPr>
      </p:pic>
      <p:pic>
        <p:nvPicPr>
          <p:cNvPr id="2791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9913721" y="2847084"/>
            <a:ext cx="1671710" cy="1007417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455309" y="2660045"/>
            <a:ext cx="3256255" cy="1381496"/>
          </a:xfrm>
          <a:prstGeom prst="rect">
            <a:avLst/>
          </a:prstGeom>
        </p:spPr>
      </p:pic>
      <p:pic>
        <p:nvPicPr>
          <p:cNvPr id="3727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3138493" y="2660045"/>
            <a:ext cx="3256255" cy="1381496"/>
          </a:xfrm>
          <a:prstGeom prst="rect">
            <a:avLst/>
          </a:prstGeom>
        </p:spPr>
      </p:pic>
      <p:pic>
        <p:nvPicPr>
          <p:cNvPr id="4197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3585566" y="1655569"/>
            <a:ext cx="6753114" cy="542998"/>
          </a:xfrm>
          <a:prstGeom prst="rect">
            <a:avLst/>
          </a:prstGeom>
        </p:spPr>
      </p:pic>
      <p:pic>
        <p:nvPicPr>
          <p:cNvPr id="4665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11268750" y="1655569"/>
            <a:ext cx="6753114" cy="553189"/>
          </a:xfrm>
          <a:prstGeom prst="rect">
            <a:avLst/>
          </a:prstGeom>
        </p:spPr>
      </p:pic>
      <p:pic>
        <p:nvPicPr>
          <p:cNvPr id="5134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5455309" y="3154508"/>
            <a:ext cx="4084218" cy="392570"/>
          </a:xfrm>
          <a:prstGeom prst="rect">
            <a:avLst/>
          </a:prstGeom>
        </p:spPr>
      </p:pic>
      <p:pic>
        <p:nvPicPr>
          <p:cNvPr id="5602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12724511" y="3154508"/>
            <a:ext cx="4084218" cy="392570"/>
          </a:xfrm>
          <a:prstGeom prst="rect">
            <a:avLst/>
          </a:prstGeom>
        </p:spPr>
      </p:pic>
      <p:pic>
        <p:nvPicPr>
          <p:cNvPr id="6071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9873284" y="4505034"/>
            <a:ext cx="1671710" cy="1007417"/>
          </a:xfrm>
          <a:prstGeom prst="rect">
            <a:avLst/>
          </a:prstGeom>
        </p:spPr>
      </p:pic>
      <p:pic>
        <p:nvPicPr>
          <p:cNvPr id="6540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414871" y="4317995"/>
            <a:ext cx="3256255" cy="1381496"/>
          </a:xfrm>
          <a:prstGeom prst="rect">
            <a:avLst/>
          </a:prstGeom>
        </p:spPr>
      </p:pic>
      <p:pic>
        <p:nvPicPr>
          <p:cNvPr id="7009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3098055" y="4317995"/>
            <a:ext cx="3256255" cy="1381496"/>
          </a:xfrm>
          <a:prstGeom prst="rect">
            <a:avLst/>
          </a:prstGeom>
        </p:spPr>
      </p:pic>
      <p:pic>
        <p:nvPicPr>
          <p:cNvPr id="7479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5414871" y="4812458"/>
            <a:ext cx="4084218" cy="477004"/>
          </a:xfrm>
          <a:prstGeom prst="rect">
            <a:avLst/>
          </a:prstGeom>
        </p:spPr>
      </p:pic>
      <p:pic>
        <p:nvPicPr>
          <p:cNvPr id="7947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12684073" y="4812458"/>
            <a:ext cx="4084218" cy="392570"/>
          </a:xfrm>
          <a:prstGeom prst="rect">
            <a:avLst/>
          </a:prstGeom>
        </p:spPr>
      </p:pic>
      <p:pic>
        <p:nvPicPr>
          <p:cNvPr id="8416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9832846" y="6162985"/>
            <a:ext cx="1671710" cy="1007417"/>
          </a:xfrm>
          <a:prstGeom prst="rect">
            <a:avLst/>
          </a:prstGeom>
        </p:spPr>
      </p:pic>
      <p:pic>
        <p:nvPicPr>
          <p:cNvPr id="8885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374433" y="5975945"/>
            <a:ext cx="3256255" cy="1381496"/>
          </a:xfrm>
          <a:prstGeom prst="rect">
            <a:avLst/>
          </a:prstGeom>
        </p:spPr>
      </p:pic>
      <p:pic>
        <p:nvPicPr>
          <p:cNvPr id="9354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3057617" y="5975945"/>
            <a:ext cx="3256255" cy="1381496"/>
          </a:xfrm>
          <a:prstGeom prst="rect">
            <a:avLst/>
          </a:prstGeom>
        </p:spPr>
      </p:pic>
      <p:pic>
        <p:nvPicPr>
          <p:cNvPr id="9824" name="Picture" descr="Picture"/>
          <p:cNvPicPr>
            <a:picLocks noChangeAspect="1"/>
          </p:cNvPicPr>
          <p:nvPr/>
        </p:nvPicPr>
        <p:blipFill>
          <a:blip r:embed="rId16" cstate="print">
            <a:alphaModFix amt="100000"/>
          </a:blip>
          <a:stretch>
            <a:fillRect/>
          </a:stretch>
        </p:blipFill>
        <p:spPr>
          <a:xfrm>
            <a:off x="5374433" y="6470408"/>
            <a:ext cx="4084218" cy="392570"/>
          </a:xfrm>
          <a:prstGeom prst="rect">
            <a:avLst/>
          </a:prstGeom>
        </p:spPr>
      </p:pic>
      <p:pic>
        <p:nvPicPr>
          <p:cNvPr id="10292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12643635" y="6470408"/>
            <a:ext cx="4084218" cy="392570"/>
          </a:xfrm>
          <a:prstGeom prst="rect">
            <a:avLst/>
          </a:prstGeom>
        </p:spPr>
      </p:pic>
      <p:pic>
        <p:nvPicPr>
          <p:cNvPr id="1076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9792408" y="7820935"/>
            <a:ext cx="1671710" cy="1007417"/>
          </a:xfrm>
          <a:prstGeom prst="rect">
            <a:avLst/>
          </a:prstGeom>
        </p:spPr>
      </p:pic>
      <p:pic>
        <p:nvPicPr>
          <p:cNvPr id="11232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333996" y="7633895"/>
            <a:ext cx="3256255" cy="1381496"/>
          </a:xfrm>
          <a:prstGeom prst="rect">
            <a:avLst/>
          </a:prstGeom>
        </p:spPr>
      </p:pic>
      <p:pic>
        <p:nvPicPr>
          <p:cNvPr id="11702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3017179" y="7633895"/>
            <a:ext cx="3256255" cy="1381496"/>
          </a:xfrm>
          <a:prstGeom prst="rect">
            <a:avLst/>
          </a:prstGeom>
        </p:spPr>
      </p:pic>
      <p:pic>
        <p:nvPicPr>
          <p:cNvPr id="12173" name="Picture" descr="Picture"/>
          <p:cNvPicPr>
            <a:picLocks noChangeAspect="1"/>
          </p:cNvPicPr>
          <p:nvPr/>
        </p:nvPicPr>
        <p:blipFill>
          <a:blip r:embed="rId17" cstate="print">
            <a:alphaModFix amt="100000"/>
          </a:blip>
          <a:stretch>
            <a:fillRect/>
          </a:stretch>
        </p:blipFill>
        <p:spPr>
          <a:xfrm>
            <a:off x="5333996" y="8128358"/>
            <a:ext cx="4084218" cy="392570"/>
          </a:xfrm>
          <a:prstGeom prst="rect">
            <a:avLst/>
          </a:prstGeom>
        </p:spPr>
      </p:pic>
      <p:pic>
        <p:nvPicPr>
          <p:cNvPr id="12642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12603198" y="8128358"/>
            <a:ext cx="4084218" cy="392570"/>
          </a:xfrm>
          <a:prstGeom prst="rect">
            <a:avLst/>
          </a:prstGeom>
        </p:spPr>
      </p:pic>
      <p:pic>
        <p:nvPicPr>
          <p:cNvPr id="1311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9873284" y="9478885"/>
            <a:ext cx="1671710" cy="1007417"/>
          </a:xfrm>
          <a:prstGeom prst="rect">
            <a:avLst/>
          </a:prstGeom>
        </p:spPr>
      </p:pic>
      <p:pic>
        <p:nvPicPr>
          <p:cNvPr id="13582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414871" y="9291845"/>
            <a:ext cx="3256255" cy="1381496"/>
          </a:xfrm>
          <a:prstGeom prst="rect">
            <a:avLst/>
          </a:prstGeom>
        </p:spPr>
      </p:pic>
      <p:pic>
        <p:nvPicPr>
          <p:cNvPr id="14052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3098055" y="9291845"/>
            <a:ext cx="3256255" cy="1381496"/>
          </a:xfrm>
          <a:prstGeom prst="rect">
            <a:avLst/>
          </a:prstGeom>
        </p:spPr>
      </p:pic>
      <p:pic>
        <p:nvPicPr>
          <p:cNvPr id="14523" name="Picture" descr="Picture"/>
          <p:cNvPicPr>
            <a:picLocks noChangeAspect="1"/>
          </p:cNvPicPr>
          <p:nvPr/>
        </p:nvPicPr>
        <p:blipFill>
          <a:blip r:embed="rId18" cstate="print">
            <a:alphaModFix amt="100000"/>
          </a:blip>
          <a:stretch>
            <a:fillRect/>
          </a:stretch>
        </p:blipFill>
        <p:spPr>
          <a:xfrm>
            <a:off x="5414871" y="9786308"/>
            <a:ext cx="4084218" cy="496414"/>
          </a:xfrm>
          <a:prstGeom prst="rect">
            <a:avLst/>
          </a:prstGeom>
        </p:spPr>
      </p:pic>
      <p:pic>
        <p:nvPicPr>
          <p:cNvPr id="14992" name="Picture" descr="Picture"/>
          <p:cNvPicPr>
            <a:picLocks noChangeAspect="1"/>
          </p:cNvPicPr>
          <p:nvPr/>
        </p:nvPicPr>
        <p:blipFill>
          <a:blip r:embed="rId19" cstate="print">
            <a:alphaModFix amt="100000"/>
          </a:blip>
          <a:stretch>
            <a:fillRect/>
          </a:stretch>
        </p:blipFill>
        <p:spPr>
          <a:xfrm>
            <a:off x="12684073" y="9786308"/>
            <a:ext cx="4084218" cy="496414"/>
          </a:xfrm>
          <a:prstGeom prst="rect">
            <a:avLst/>
          </a:prstGeom>
        </p:spPr>
      </p:pic>
      <p:pic>
        <p:nvPicPr>
          <p:cNvPr id="1546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9832846" y="11015522"/>
            <a:ext cx="1671710" cy="1007417"/>
          </a:xfrm>
          <a:prstGeom prst="rect">
            <a:avLst/>
          </a:prstGeom>
        </p:spPr>
      </p:pic>
      <p:pic>
        <p:nvPicPr>
          <p:cNvPr id="15933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374433" y="10828482"/>
            <a:ext cx="3256255" cy="1381496"/>
          </a:xfrm>
          <a:prstGeom prst="rect">
            <a:avLst/>
          </a:prstGeom>
        </p:spPr>
      </p:pic>
      <p:pic>
        <p:nvPicPr>
          <p:cNvPr id="16404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3057617" y="10828482"/>
            <a:ext cx="3256255" cy="1381496"/>
          </a:xfrm>
          <a:prstGeom prst="rect">
            <a:avLst/>
          </a:prstGeom>
        </p:spPr>
      </p:pic>
      <p:pic>
        <p:nvPicPr>
          <p:cNvPr id="16876" name="Picture" descr="Picture"/>
          <p:cNvPicPr>
            <a:picLocks noChangeAspect="1"/>
          </p:cNvPicPr>
          <p:nvPr/>
        </p:nvPicPr>
        <p:blipFill>
          <a:blip r:embed="rId20" cstate="print">
            <a:alphaModFix amt="100000"/>
          </a:blip>
          <a:stretch>
            <a:fillRect/>
          </a:stretch>
        </p:blipFill>
        <p:spPr>
          <a:xfrm>
            <a:off x="5374433" y="11322945"/>
            <a:ext cx="4084218" cy="392570"/>
          </a:xfrm>
          <a:prstGeom prst="rect">
            <a:avLst/>
          </a:prstGeom>
        </p:spPr>
      </p:pic>
      <p:pic>
        <p:nvPicPr>
          <p:cNvPr id="17346" name="Picture" descr="Picture"/>
          <p:cNvPicPr>
            <a:picLocks noChangeAspect="1"/>
          </p:cNvPicPr>
          <p:nvPr/>
        </p:nvPicPr>
        <p:blipFill>
          <a:blip r:embed="rId21" cstate="print">
            <a:alphaModFix amt="100000"/>
          </a:blip>
          <a:stretch>
            <a:fillRect/>
          </a:stretch>
        </p:blipFill>
        <p:spPr>
          <a:xfrm>
            <a:off x="12643635" y="11322945"/>
            <a:ext cx="4084218" cy="398878"/>
          </a:xfrm>
          <a:prstGeom prst="rect">
            <a:avLst/>
          </a:prstGeom>
        </p:spPr>
      </p:pic>
      <p:pic>
        <p:nvPicPr>
          <p:cNvPr id="17817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9792408" y="12552159"/>
            <a:ext cx="1671710" cy="1007417"/>
          </a:xfrm>
          <a:prstGeom prst="rect">
            <a:avLst/>
          </a:prstGeom>
        </p:spPr>
      </p:pic>
      <p:pic>
        <p:nvPicPr>
          <p:cNvPr id="18288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5333996" y="12365119"/>
            <a:ext cx="3256255" cy="1381496"/>
          </a:xfrm>
          <a:prstGeom prst="rect">
            <a:avLst/>
          </a:prstGeom>
        </p:spPr>
      </p:pic>
      <p:pic>
        <p:nvPicPr>
          <p:cNvPr id="18759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13017179" y="12365119"/>
            <a:ext cx="3256255" cy="1381496"/>
          </a:xfrm>
          <a:prstGeom prst="rect">
            <a:avLst/>
          </a:prstGeom>
        </p:spPr>
      </p:pic>
      <p:pic>
        <p:nvPicPr>
          <p:cNvPr id="19231" name="Picture" descr="Picture"/>
          <p:cNvPicPr>
            <a:picLocks noChangeAspect="1"/>
          </p:cNvPicPr>
          <p:nvPr/>
        </p:nvPicPr>
        <p:blipFill>
          <a:blip r:embed="rId22" cstate="print">
            <a:alphaModFix amt="100000"/>
          </a:blip>
          <a:stretch>
            <a:fillRect/>
          </a:stretch>
        </p:blipFill>
        <p:spPr>
          <a:xfrm>
            <a:off x="5333996" y="12859582"/>
            <a:ext cx="4084218" cy="497385"/>
          </a:xfrm>
          <a:prstGeom prst="rect">
            <a:avLst/>
          </a:prstGeom>
        </p:spPr>
      </p:pic>
      <p:pic>
        <p:nvPicPr>
          <p:cNvPr id="19701" name="Picture" descr="Picture"/>
          <p:cNvPicPr>
            <a:picLocks noChangeAspect="1"/>
          </p:cNvPicPr>
          <p:nvPr/>
        </p:nvPicPr>
        <p:blipFill>
          <a:blip r:embed="rId23" cstate="print">
            <a:alphaModFix amt="100000"/>
          </a:blip>
          <a:stretch>
            <a:fillRect/>
          </a:stretch>
        </p:blipFill>
        <p:spPr>
          <a:xfrm>
            <a:off x="12603198" y="12859582"/>
            <a:ext cx="4084218" cy="5041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3358147" cy="399287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6610052" y="819486"/>
            <a:ext cx="14205759" cy="721438"/>
          </a:xfrm>
          <a:prstGeom prst="rect">
            <a:avLst/>
          </a:prstGeom>
        </p:spPr>
      </p:pic>
      <p:pic>
        <p:nvPicPr>
          <p:cNvPr id="2791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4172286" y="3153756"/>
            <a:ext cx="16039425" cy="1631353"/>
          </a:xfrm>
          <a:prstGeom prst="rect">
            <a:avLst/>
          </a:prstGeom>
        </p:spPr>
      </p:pic>
      <p:pic>
        <p:nvPicPr>
          <p:cNvPr id="3260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4172286" y="6857999"/>
            <a:ext cx="17994825" cy="5127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5609742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5103373" cy="468375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696248" y="2391805"/>
            <a:ext cx="2854909" cy="2854909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768613" y="3819260"/>
            <a:ext cx="2710179" cy="308228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768613" y="5990770"/>
            <a:ext cx="2854909" cy="2854909"/>
          </a:xfrm>
          <a:prstGeom prst="rect">
            <a:avLst/>
          </a:prstGeom>
        </p:spPr>
      </p:pic>
      <p:pic>
        <p:nvPicPr>
          <p:cNvPr id="3727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840978" y="7418225"/>
            <a:ext cx="2710179" cy="308228"/>
          </a:xfrm>
          <a:prstGeom prst="rect">
            <a:avLst/>
          </a:prstGeom>
        </p:spPr>
      </p:pic>
      <p:pic>
        <p:nvPicPr>
          <p:cNvPr id="4195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840978" y="9630173"/>
            <a:ext cx="2854909" cy="2854909"/>
          </a:xfrm>
          <a:prstGeom prst="rect">
            <a:avLst/>
          </a:prstGeom>
        </p:spPr>
      </p:pic>
      <p:pic>
        <p:nvPicPr>
          <p:cNvPr id="4664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913343" y="11057628"/>
            <a:ext cx="2710179" cy="308228"/>
          </a:xfrm>
          <a:prstGeom prst="rect">
            <a:avLst/>
          </a:prstGeom>
        </p:spPr>
      </p:pic>
      <p:pic>
        <p:nvPicPr>
          <p:cNvPr id="5133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1609672">
            <a:off x="4039051" y="4729561"/>
            <a:ext cx="5457049" cy="62494"/>
          </a:xfrm>
          <a:prstGeom prst="rect">
            <a:avLst/>
          </a:prstGeom>
        </p:spPr>
      </p:pic>
      <p:pic>
        <p:nvPicPr>
          <p:cNvPr id="5606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4318630" y="7572339"/>
            <a:ext cx="5457049" cy="62494"/>
          </a:xfrm>
          <a:prstGeom prst="rect">
            <a:avLst/>
          </a:prstGeom>
        </p:spPr>
      </p:pic>
      <p:pic>
        <p:nvPicPr>
          <p:cNvPr id="6073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 rot="19919500">
            <a:off x="4318630" y="10123334"/>
            <a:ext cx="5457049" cy="62494"/>
          </a:xfrm>
          <a:prstGeom prst="rect">
            <a:avLst/>
          </a:prstGeom>
        </p:spPr>
      </p:pic>
      <p:pic>
        <p:nvPicPr>
          <p:cNvPr id="6548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8649647" y="4760809"/>
            <a:ext cx="5685556" cy="5685556"/>
          </a:xfrm>
          <a:prstGeom prst="rect">
            <a:avLst/>
          </a:prstGeom>
        </p:spPr>
      </p:pic>
      <p:pic>
        <p:nvPicPr>
          <p:cNvPr id="7017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8801289" y="6524630"/>
            <a:ext cx="5382272" cy="2092292"/>
          </a:xfrm>
          <a:prstGeom prst="rect">
            <a:avLst/>
          </a:prstGeom>
        </p:spPr>
      </p:pic>
      <p:pic>
        <p:nvPicPr>
          <p:cNvPr id="7486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 rot="21600000">
            <a:off x="14335203" y="7508282"/>
            <a:ext cx="2666840" cy="62494"/>
          </a:xfrm>
          <a:prstGeom prst="rect">
            <a:avLst/>
          </a:prstGeom>
        </p:spPr>
      </p:pic>
      <p:pic>
        <p:nvPicPr>
          <p:cNvPr id="7961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17300775" y="6124197"/>
            <a:ext cx="6751633" cy="2768169"/>
          </a:xfrm>
          <a:prstGeom prst="rect">
            <a:avLst/>
          </a:prstGeom>
        </p:spPr>
      </p:pic>
      <p:pic>
        <p:nvPicPr>
          <p:cNvPr id="8431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17300775" y="7231687"/>
            <a:ext cx="6753114" cy="5531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851170" y="646457"/>
            <a:ext cx="5609742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5103373" cy="457753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696248" y="2391805"/>
            <a:ext cx="2854909" cy="2854909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768613" y="3819260"/>
            <a:ext cx="2710179" cy="348233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7217998" y="1865790"/>
            <a:ext cx="5564242" cy="3461476"/>
          </a:xfrm>
          <a:prstGeom prst="rect">
            <a:avLst/>
          </a:prstGeom>
        </p:spPr>
      </p:pic>
      <p:pic>
        <p:nvPicPr>
          <p:cNvPr id="3727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7217998" y="3373797"/>
            <a:ext cx="5382272" cy="776648"/>
          </a:xfrm>
          <a:prstGeom prst="rect">
            <a:avLst/>
          </a:prstGeom>
        </p:spPr>
      </p:pic>
      <p:pic>
        <p:nvPicPr>
          <p:cNvPr id="4195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 rot="21600000">
            <a:off x="13364696" y="3819260"/>
            <a:ext cx="2666840" cy="62494"/>
          </a:xfrm>
          <a:prstGeom prst="rect">
            <a:avLst/>
          </a:prstGeom>
        </p:spPr>
      </p:pic>
      <p:pic>
        <p:nvPicPr>
          <p:cNvPr id="4670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>
            <a:off x="16107860" y="9804037"/>
            <a:ext cx="6751633" cy="2768169"/>
          </a:xfrm>
          <a:prstGeom prst="rect">
            <a:avLst/>
          </a:prstGeom>
        </p:spPr>
      </p:pic>
      <p:pic>
        <p:nvPicPr>
          <p:cNvPr id="5140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15997197" y="10911528"/>
            <a:ext cx="6753114" cy="553189"/>
          </a:xfrm>
          <a:prstGeom prst="rect">
            <a:avLst/>
          </a:prstGeom>
        </p:spPr>
      </p:pic>
      <p:pic>
        <p:nvPicPr>
          <p:cNvPr id="5610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 rot="21600000">
            <a:off x="4551158" y="3982411"/>
            <a:ext cx="2666840" cy="62494"/>
          </a:xfrm>
          <a:prstGeom prst="rect">
            <a:avLst/>
          </a:prstGeom>
        </p:spPr>
      </p:pic>
      <p:pic>
        <p:nvPicPr>
          <p:cNvPr id="6084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3842468" y="3373797"/>
            <a:ext cx="4084218" cy="445462"/>
          </a:xfrm>
          <a:prstGeom prst="rect">
            <a:avLst/>
          </a:prstGeom>
        </p:spPr>
      </p:pic>
      <p:pic>
        <p:nvPicPr>
          <p:cNvPr id="6552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16393488" y="788284"/>
            <a:ext cx="6069715" cy="6069715"/>
          </a:xfrm>
          <a:prstGeom prst="rect">
            <a:avLst/>
          </a:prstGeom>
        </p:spPr>
      </p:pic>
      <p:pic>
        <p:nvPicPr>
          <p:cNvPr id="7021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17080930" y="3489044"/>
            <a:ext cx="5382272" cy="668194"/>
          </a:xfrm>
          <a:prstGeom prst="rect">
            <a:avLst/>
          </a:prstGeom>
        </p:spPr>
      </p:pic>
      <p:pic>
        <p:nvPicPr>
          <p:cNvPr id="7490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 rot="16200000">
            <a:off x="18126172" y="8439370"/>
            <a:ext cx="2666840" cy="62494"/>
          </a:xfrm>
          <a:prstGeom prst="rect">
            <a:avLst/>
          </a:prstGeom>
        </p:spPr>
      </p:pic>
      <p:pic>
        <p:nvPicPr>
          <p:cNvPr id="7965" name="Picture" descr="Picture"/>
          <p:cNvPicPr>
            <a:picLocks noChangeAspect="1"/>
          </p:cNvPicPr>
          <p:nvPr/>
        </p:nvPicPr>
        <p:blipFill>
          <a:blip r:embed="rId16" cstate="print">
            <a:alphaModFix amt="100000"/>
          </a:blip>
          <a:stretch>
            <a:fillRect/>
          </a:stretch>
        </p:blipFill>
        <p:spPr>
          <a:xfrm>
            <a:off x="16597698" y="8470617"/>
            <a:ext cx="5418666" cy="446918"/>
          </a:xfrm>
          <a:prstGeom prst="rect">
            <a:avLst/>
          </a:prstGeom>
        </p:spPr>
      </p:pic>
      <p:pic>
        <p:nvPicPr>
          <p:cNvPr id="8434" name="Picture" descr="Picture"/>
          <p:cNvPicPr>
            <a:picLocks noChangeAspect="1"/>
          </p:cNvPicPr>
          <p:nvPr/>
        </p:nvPicPr>
        <p:blipFill>
          <a:blip r:embed="rId17" cstate="print">
            <a:alphaModFix amt="100000"/>
          </a:blip>
          <a:stretch>
            <a:fillRect/>
          </a:stretch>
        </p:blipFill>
        <p:spPr>
          <a:xfrm rot="21600000">
            <a:off x="13041193" y="11477514"/>
            <a:ext cx="4729168" cy="62494"/>
          </a:xfrm>
          <a:prstGeom prst="rect">
            <a:avLst/>
          </a:prstGeom>
        </p:spPr>
      </p:pic>
      <p:pic>
        <p:nvPicPr>
          <p:cNvPr id="8910" name="Picture" descr="Picture"/>
          <p:cNvPicPr>
            <a:picLocks noChangeAspect="1"/>
          </p:cNvPicPr>
          <p:nvPr/>
        </p:nvPicPr>
        <p:blipFill>
          <a:blip r:embed="rId18" cstate="print">
            <a:alphaModFix amt="100000"/>
          </a:blip>
          <a:stretch>
            <a:fillRect/>
          </a:stretch>
        </p:blipFill>
        <p:spPr>
          <a:xfrm>
            <a:off x="9028850" y="8281641"/>
            <a:ext cx="4335845" cy="3825746"/>
          </a:xfrm>
          <a:prstGeom prst="rect">
            <a:avLst/>
          </a:prstGeom>
        </p:spPr>
      </p:pic>
      <p:pic>
        <p:nvPicPr>
          <p:cNvPr id="9379" name="Picture" descr="Picture"/>
          <p:cNvPicPr>
            <a:picLocks noChangeAspect="1"/>
          </p:cNvPicPr>
          <p:nvPr/>
        </p:nvPicPr>
        <p:blipFill>
          <a:blip r:embed="rId19" cstate="print">
            <a:alphaModFix amt="100000"/>
          </a:blip>
          <a:stretch>
            <a:fillRect/>
          </a:stretch>
        </p:blipFill>
        <p:spPr>
          <a:xfrm>
            <a:off x="9461991" y="10928288"/>
            <a:ext cx="3469564" cy="611720"/>
          </a:xfrm>
          <a:prstGeom prst="rect">
            <a:avLst/>
          </a:prstGeom>
        </p:spPr>
      </p:pic>
      <p:pic>
        <p:nvPicPr>
          <p:cNvPr id="9848" name="Picture" descr="Picture"/>
          <p:cNvPicPr>
            <a:picLocks noChangeAspect="1"/>
          </p:cNvPicPr>
          <p:nvPr/>
        </p:nvPicPr>
        <p:blipFill>
          <a:blip r:embed="rId20" cstate="print">
            <a:alphaModFix amt="100000"/>
          </a:blip>
          <a:stretch>
            <a:fillRect/>
          </a:stretch>
        </p:blipFill>
        <p:spPr>
          <a:xfrm rot="21600000">
            <a:off x="6887701" y="11540009"/>
            <a:ext cx="2141148" cy="62494"/>
          </a:xfrm>
          <a:prstGeom prst="rect">
            <a:avLst/>
          </a:prstGeom>
        </p:spPr>
      </p:pic>
      <p:pic>
        <p:nvPicPr>
          <p:cNvPr id="10323" name="Picture" descr="Picture"/>
          <p:cNvPicPr>
            <a:picLocks noChangeAspect="1"/>
          </p:cNvPicPr>
          <p:nvPr/>
        </p:nvPicPr>
        <p:blipFill>
          <a:blip r:embed="rId21" cstate="print">
            <a:alphaModFix amt="100000"/>
          </a:blip>
          <a:stretch>
            <a:fillRect/>
          </a:stretch>
        </p:blipFill>
        <p:spPr>
          <a:xfrm>
            <a:off x="627928" y="11307599"/>
            <a:ext cx="6259772" cy="464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662553" y="469353"/>
            <a:ext cx="5609742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51170" y="819486"/>
            <a:ext cx="5103373" cy="468375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696248" y="2391805"/>
            <a:ext cx="2854909" cy="2854909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1608450" y="3501509"/>
            <a:ext cx="3438060" cy="308228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768613" y="5990770"/>
            <a:ext cx="2854909" cy="2854909"/>
          </a:xfrm>
          <a:prstGeom prst="rect">
            <a:avLst/>
          </a:prstGeom>
        </p:spPr>
      </p:pic>
      <p:pic>
        <p:nvPicPr>
          <p:cNvPr id="3727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840978" y="7418225"/>
            <a:ext cx="2710179" cy="765428"/>
          </a:xfrm>
          <a:prstGeom prst="rect">
            <a:avLst/>
          </a:prstGeom>
        </p:spPr>
      </p:pic>
      <p:pic>
        <p:nvPicPr>
          <p:cNvPr id="4195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840978" y="9630173"/>
            <a:ext cx="2854909" cy="2854909"/>
          </a:xfrm>
          <a:prstGeom prst="rect">
            <a:avLst/>
          </a:prstGeom>
        </p:spPr>
      </p:pic>
      <p:pic>
        <p:nvPicPr>
          <p:cNvPr id="4664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1913343" y="11057628"/>
            <a:ext cx="2710179" cy="765428"/>
          </a:xfrm>
          <a:prstGeom prst="rect">
            <a:avLst/>
          </a:prstGeom>
        </p:spPr>
      </p:pic>
      <p:pic>
        <p:nvPicPr>
          <p:cNvPr id="5133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 rot="1609672">
            <a:off x="4039051" y="4729561"/>
            <a:ext cx="5457049" cy="62494"/>
          </a:xfrm>
          <a:prstGeom prst="rect">
            <a:avLst/>
          </a:prstGeom>
        </p:spPr>
      </p:pic>
      <p:pic>
        <p:nvPicPr>
          <p:cNvPr id="5606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>
            <a:off x="4318630" y="7572339"/>
            <a:ext cx="5457049" cy="62494"/>
          </a:xfrm>
          <a:prstGeom prst="rect">
            <a:avLst/>
          </a:prstGeom>
        </p:spPr>
      </p:pic>
      <p:pic>
        <p:nvPicPr>
          <p:cNvPr id="6073" name="Picture" descr="Picture"/>
          <p:cNvPicPr>
            <a:picLocks noChangeAspect="1"/>
          </p:cNvPicPr>
          <p:nvPr/>
        </p:nvPicPr>
        <p:blipFill>
          <a:blip r:embed="rId9" cstate="print">
            <a:alphaModFix amt="100000"/>
          </a:blip>
          <a:stretch>
            <a:fillRect/>
          </a:stretch>
        </p:blipFill>
        <p:spPr>
          <a:xfrm rot="19919500">
            <a:off x="4318630" y="10123334"/>
            <a:ext cx="5457049" cy="62494"/>
          </a:xfrm>
          <a:prstGeom prst="rect">
            <a:avLst/>
          </a:prstGeom>
        </p:spPr>
      </p:pic>
      <p:pic>
        <p:nvPicPr>
          <p:cNvPr id="6548" name="Picture" descr="Picture"/>
          <p:cNvPicPr>
            <a:picLocks noChangeAspect="1"/>
          </p:cNvPicPr>
          <p:nvPr/>
        </p:nvPicPr>
        <p:blipFill>
          <a:blip r:embed="rId10" cstate="print">
            <a:alphaModFix amt="100000"/>
          </a:blip>
          <a:stretch>
            <a:fillRect/>
          </a:stretch>
        </p:blipFill>
        <p:spPr>
          <a:xfrm>
            <a:off x="8801289" y="6524630"/>
            <a:ext cx="5382272" cy="2092292"/>
          </a:xfrm>
          <a:prstGeom prst="rect">
            <a:avLst/>
          </a:prstGeom>
        </p:spPr>
      </p:pic>
      <p:pic>
        <p:nvPicPr>
          <p:cNvPr id="7017" name="Picture" descr="Picture"/>
          <p:cNvPicPr>
            <a:picLocks noChangeAspect="1"/>
          </p:cNvPicPr>
          <p:nvPr/>
        </p:nvPicPr>
        <p:blipFill>
          <a:blip r:embed="rId11" cstate="print">
            <a:alphaModFix amt="100000"/>
          </a:blip>
          <a:stretch>
            <a:fillRect/>
          </a:stretch>
        </p:blipFill>
        <p:spPr>
          <a:xfrm rot="21600000">
            <a:off x="11267867" y="7570776"/>
            <a:ext cx="2666840" cy="62494"/>
          </a:xfrm>
          <a:prstGeom prst="rect">
            <a:avLst/>
          </a:prstGeom>
        </p:spPr>
      </p:pic>
      <p:pic>
        <p:nvPicPr>
          <p:cNvPr id="7492" name="Picture" descr="Picture"/>
          <p:cNvPicPr>
            <a:picLocks noChangeAspect="1"/>
          </p:cNvPicPr>
          <p:nvPr/>
        </p:nvPicPr>
        <p:blipFill>
          <a:blip r:embed="rId12" cstate="print">
            <a:alphaModFix amt="100000"/>
          </a:blip>
          <a:stretch>
            <a:fillRect/>
          </a:stretch>
        </p:blipFill>
        <p:spPr>
          <a:xfrm>
            <a:off x="13934708" y="6186692"/>
            <a:ext cx="6751633" cy="2768169"/>
          </a:xfrm>
          <a:prstGeom prst="rect">
            <a:avLst/>
          </a:prstGeom>
        </p:spPr>
      </p:pic>
      <p:pic>
        <p:nvPicPr>
          <p:cNvPr id="7962" name="Picture" descr="Picture"/>
          <p:cNvPicPr>
            <a:picLocks noChangeAspect="1"/>
          </p:cNvPicPr>
          <p:nvPr/>
        </p:nvPicPr>
        <p:blipFill>
          <a:blip r:embed="rId13" cstate="print">
            <a:alphaModFix amt="100000"/>
          </a:blip>
          <a:stretch>
            <a:fillRect/>
          </a:stretch>
        </p:blipFill>
        <p:spPr>
          <a:xfrm>
            <a:off x="13934708" y="7237771"/>
            <a:ext cx="6753114" cy="666010"/>
          </a:xfrm>
          <a:prstGeom prst="rect">
            <a:avLst/>
          </a:prstGeom>
        </p:spPr>
      </p:pic>
      <p:pic>
        <p:nvPicPr>
          <p:cNvPr id="8431" name="Picture" descr="Picture"/>
          <p:cNvPicPr>
            <a:picLocks noChangeAspect="1"/>
          </p:cNvPicPr>
          <p:nvPr/>
        </p:nvPicPr>
        <p:blipFill>
          <a:blip r:embed="rId14" cstate="print">
            <a:alphaModFix amt="100000"/>
          </a:blip>
          <a:stretch>
            <a:fillRect/>
          </a:stretch>
        </p:blipFill>
        <p:spPr>
          <a:xfrm>
            <a:off x="6035107" y="2071653"/>
            <a:ext cx="7481143" cy="12340861"/>
          </a:xfrm>
          <a:prstGeom prst="rect">
            <a:avLst/>
          </a:prstGeom>
        </p:spPr>
      </p:pic>
      <p:pic>
        <p:nvPicPr>
          <p:cNvPr id="8901" name="Picture" descr="Picture"/>
          <p:cNvPicPr>
            <a:picLocks noChangeAspect="1"/>
          </p:cNvPicPr>
          <p:nvPr/>
        </p:nvPicPr>
        <p:blipFill>
          <a:blip r:embed="rId15" cstate="print">
            <a:alphaModFix amt="100000"/>
          </a:blip>
          <a:stretch>
            <a:fillRect/>
          </a:stretch>
        </p:blipFill>
        <p:spPr>
          <a:xfrm>
            <a:off x="5616650" y="1800877"/>
            <a:ext cx="8318057" cy="5415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自定义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动脑学院【David老师】</cp:lastModifiedBy>
  <cp:revision>2</cp:revision>
  <dcterms:created xsi:type="dcterms:W3CDTF">2019-03-01T12:32:02Z</dcterms:created>
  <dcterms:modified xsi:type="dcterms:W3CDTF">2019-03-01T14:59:36Z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