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11088003" r:id="rId3"/>
    <p:sldId id="11088004" r:id="rId4"/>
    <p:sldId id="11088005" r:id="rId5"/>
    <p:sldId id="11088006" r:id="rId6"/>
    <p:sldId id="11088007" r:id="rId7"/>
  </p:sldIdLst>
  <p:sldSz cx="24384000" cy="13715365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0" y="0"/>
            <a:ext cx="25265013" cy="14211570"/>
          </a:xfrm>
          <a:prstGeom prst="rect">
            <a:avLst/>
          </a:prstGeom>
        </p:spPr>
      </p:pic>
      <p:pic>
        <p:nvPicPr>
          <p:cNvPr id="457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509285" y="3939166"/>
            <a:ext cx="20433978" cy="600273"/>
          </a:xfrm>
          <a:prstGeom prst="rect">
            <a:avLst/>
          </a:prstGeom>
        </p:spPr>
      </p:pic>
      <p:pic>
        <p:nvPicPr>
          <p:cNvPr id="924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3415161" y="9997455"/>
            <a:ext cx="4445616" cy="939850"/>
          </a:xfrm>
          <a:prstGeom prst="rect">
            <a:avLst/>
          </a:prstGeom>
        </p:spPr>
      </p:pic>
      <p:pic>
        <p:nvPicPr>
          <p:cNvPr id="1390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3717837" y="10261894"/>
            <a:ext cx="2395620" cy="464311"/>
          </a:xfrm>
          <a:prstGeom prst="rect">
            <a:avLst/>
          </a:prstGeom>
        </p:spPr>
      </p:pic>
      <p:pic>
        <p:nvPicPr>
          <p:cNvPr id="1858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6231701" y="10261894"/>
            <a:ext cx="1497263" cy="410971"/>
          </a:xfrm>
          <a:prstGeom prst="rect">
            <a:avLst/>
          </a:prstGeom>
        </p:spPr>
      </p:pic>
      <p:pic>
        <p:nvPicPr>
          <p:cNvPr id="2326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3415161" y="4808329"/>
            <a:ext cx="6828555" cy="23690"/>
          </a:xfrm>
          <a:prstGeom prst="rect">
            <a:avLst/>
          </a:prstGeom>
        </p:spPr>
      </p:pic>
      <p:pic>
        <p:nvPicPr>
          <p:cNvPr id="2792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3100892" y="5782241"/>
            <a:ext cx="18842371" cy="30382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851170" y="819486"/>
            <a:ext cx="3358147" cy="410971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8746163" y="445044"/>
            <a:ext cx="5927014" cy="716733"/>
          </a:xfrm>
          <a:prstGeom prst="rect">
            <a:avLst/>
          </a:prstGeom>
        </p:spPr>
      </p:pic>
      <p:pic>
        <p:nvPicPr>
          <p:cNvPr id="2790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3355354" y="3032442"/>
            <a:ext cx="16039425" cy="1047126"/>
          </a:xfrm>
          <a:prstGeom prst="rect">
            <a:avLst/>
          </a:prstGeom>
        </p:spPr>
      </p:pic>
      <p:pic>
        <p:nvPicPr>
          <p:cNvPr id="3259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3355354" y="5810873"/>
            <a:ext cx="16039425" cy="1037381"/>
          </a:xfrm>
          <a:prstGeom prst="rect">
            <a:avLst/>
          </a:prstGeom>
        </p:spPr>
      </p:pic>
      <p:pic>
        <p:nvPicPr>
          <p:cNvPr id="3728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3355354" y="8096873"/>
            <a:ext cx="16039425" cy="1090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851170" y="819486"/>
            <a:ext cx="3358147" cy="410971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8746163" y="445044"/>
            <a:ext cx="5927014" cy="716733"/>
          </a:xfrm>
          <a:prstGeom prst="rect">
            <a:avLst/>
          </a:prstGeom>
        </p:spPr>
      </p:pic>
      <p:pic>
        <p:nvPicPr>
          <p:cNvPr id="2790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0" y="2176565"/>
            <a:ext cx="25977144" cy="115394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5609742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851170" y="819486"/>
            <a:ext cx="5103373" cy="463803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8746163" y="445044"/>
            <a:ext cx="5927014" cy="634395"/>
          </a:xfrm>
          <a:prstGeom prst="rect">
            <a:avLst/>
          </a:prstGeom>
        </p:spPr>
      </p:pic>
      <p:pic>
        <p:nvPicPr>
          <p:cNvPr id="2790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2162866" y="3229087"/>
            <a:ext cx="16039425" cy="6301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851170" y="819486"/>
            <a:ext cx="3358147" cy="410971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7418808" y="457590"/>
            <a:ext cx="8827530" cy="723791"/>
          </a:xfrm>
          <a:prstGeom prst="rect">
            <a:avLst/>
          </a:prstGeom>
        </p:spPr>
      </p:pic>
      <p:pic>
        <p:nvPicPr>
          <p:cNvPr id="2790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3355354" y="3032442"/>
            <a:ext cx="16039425" cy="443895"/>
          </a:xfrm>
          <a:prstGeom prst="rect">
            <a:avLst/>
          </a:prstGeom>
        </p:spPr>
      </p:pic>
      <p:pic>
        <p:nvPicPr>
          <p:cNvPr id="3258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4750583" y="5555225"/>
            <a:ext cx="13627509" cy="47441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自定义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动脑学院【David老师】</cp:lastModifiedBy>
  <cp:revision>2</cp:revision>
  <dcterms:created xsi:type="dcterms:W3CDTF">2019-02-25T12:25:05Z</dcterms:created>
  <dcterms:modified xsi:type="dcterms:W3CDTF">2019-02-25T14:51:03Z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