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4699"/>
  </p:normalViewPr>
  <p:slideViewPr>
    <p:cSldViewPr snapToGrid="0" snapToObjects="1">
      <p:cViewPr varScale="1">
        <p:scale>
          <a:sx n="62" d="100"/>
          <a:sy n="62" d="100"/>
        </p:scale>
        <p:origin x="21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2828-0827-E94A-8807-24F2CE7A3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E-Commerce: </a:t>
            </a:r>
            <a:r>
              <a:rPr lang="en-US" sz="4500" dirty="0"/>
              <a:t>A Decentralized Peer-to-Peer Energy Trading Marketplace for Microgrids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B3658-2324-CD44-8AF2-6809FBAD6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Vignesh Rajendran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9789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2272-1135-2347-8182-B47CD3AD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01AE9A-B77E-4740-9DC7-A7C9E7B41895}"/>
              </a:ext>
            </a:extLst>
          </p:cNvPr>
          <p:cNvSpPr/>
          <p:nvPr/>
        </p:nvSpPr>
        <p:spPr>
          <a:xfrm>
            <a:off x="1537855" y="1465118"/>
            <a:ext cx="2140527" cy="2140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D71460-5D38-EC49-B210-5EE68A75805F}"/>
              </a:ext>
            </a:extLst>
          </p:cNvPr>
          <p:cNvSpPr/>
          <p:nvPr/>
        </p:nvSpPr>
        <p:spPr>
          <a:xfrm>
            <a:off x="5025736" y="1465118"/>
            <a:ext cx="2140527" cy="2140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2EA33A-0615-E940-A4C9-EB7A05A30A75}"/>
              </a:ext>
            </a:extLst>
          </p:cNvPr>
          <p:cNvSpPr/>
          <p:nvPr/>
        </p:nvSpPr>
        <p:spPr>
          <a:xfrm>
            <a:off x="8513617" y="1465118"/>
            <a:ext cx="2140527" cy="2140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7F595-0A2B-D342-8679-02192067D67D}"/>
              </a:ext>
            </a:extLst>
          </p:cNvPr>
          <p:cNvSpPr txBox="1"/>
          <p:nvPr/>
        </p:nvSpPr>
        <p:spPr>
          <a:xfrm>
            <a:off x="976745" y="3844636"/>
            <a:ext cx="3179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Sdffsdfsd</a:t>
            </a:r>
            <a:endParaRPr lang="en-US" dirty="0"/>
          </a:p>
          <a:p>
            <a:r>
              <a:rPr lang="en-US" dirty="0"/>
              <a:t>Sd</a:t>
            </a:r>
          </a:p>
          <a:p>
            <a:r>
              <a:rPr lang="en-US" dirty="0"/>
              <a:t>Fs</a:t>
            </a:r>
          </a:p>
          <a:p>
            <a:r>
              <a:rPr lang="en-US" dirty="0" err="1"/>
              <a:t>Dfs</a:t>
            </a:r>
            <a:endParaRPr lang="en-US" dirty="0"/>
          </a:p>
          <a:p>
            <a:r>
              <a:rPr lang="en-US" dirty="0" err="1"/>
              <a:t>Df</a:t>
            </a:r>
            <a:endParaRPr lang="en-US" dirty="0"/>
          </a:p>
          <a:p>
            <a:r>
              <a:rPr lang="en-US" dirty="0" err="1"/>
              <a:t>sdf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49273-10F0-9B49-8C40-FBBC27CBAE25}"/>
              </a:ext>
            </a:extLst>
          </p:cNvPr>
          <p:cNvSpPr txBox="1"/>
          <p:nvPr/>
        </p:nvSpPr>
        <p:spPr>
          <a:xfrm>
            <a:off x="4856019" y="3844636"/>
            <a:ext cx="3179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Dsfsd</a:t>
            </a:r>
            <a:endParaRPr lang="en-US" dirty="0"/>
          </a:p>
          <a:p>
            <a:r>
              <a:rPr lang="en-US" dirty="0"/>
              <a:t>S</a:t>
            </a:r>
          </a:p>
          <a:p>
            <a:r>
              <a:rPr lang="en-US" dirty="0" err="1"/>
              <a:t>Dfs</a:t>
            </a:r>
            <a:endParaRPr lang="en-US" dirty="0"/>
          </a:p>
          <a:p>
            <a:r>
              <a:rPr lang="en-US" dirty="0" err="1"/>
              <a:t>Df</a:t>
            </a:r>
            <a:endParaRPr lang="en-US" dirty="0"/>
          </a:p>
          <a:p>
            <a:r>
              <a:rPr lang="en-US" dirty="0" err="1"/>
              <a:t>sdff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953DF-F54E-BC42-994D-98E61AC8FA94}"/>
              </a:ext>
            </a:extLst>
          </p:cNvPr>
          <p:cNvSpPr txBox="1"/>
          <p:nvPr/>
        </p:nvSpPr>
        <p:spPr>
          <a:xfrm>
            <a:off x="8035638" y="3844636"/>
            <a:ext cx="3179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Wrqwerqwer</a:t>
            </a:r>
            <a:endParaRPr lang="en-US" dirty="0"/>
          </a:p>
          <a:p>
            <a:r>
              <a:rPr lang="en-US" dirty="0" err="1"/>
              <a:t>Sfasdf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Sdfsdf</a:t>
            </a:r>
            <a:endParaRPr lang="en-US" dirty="0"/>
          </a:p>
          <a:p>
            <a:r>
              <a:rPr lang="en-US" dirty="0"/>
              <a:t>S</a:t>
            </a:r>
          </a:p>
          <a:p>
            <a:r>
              <a:rPr lang="en-US" dirty="0" err="1"/>
              <a:t>dfsd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26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30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E-Commerce: A Decentralized Peer-to-Peer Energy Trading Marketplace for Microgrids</vt:lpstr>
      <vt:lpstr>People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AgoraEnergy: A Decentralized Peer-to-Peer Energy Trading Marketplace for Microgrids</dc:title>
  <dc:creator>Vignesh Rajendran</dc:creator>
  <cp:lastModifiedBy>Vignesh Rajendran</cp:lastModifiedBy>
  <cp:revision>2</cp:revision>
  <dcterms:created xsi:type="dcterms:W3CDTF">2018-12-08T22:12:40Z</dcterms:created>
  <dcterms:modified xsi:type="dcterms:W3CDTF">2018-12-08T22:30:04Z</dcterms:modified>
</cp:coreProperties>
</file>