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22D8-3B3A-100A-E2DF-541970E9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7D559-CD5D-05FD-C558-FE634617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1CDD-17E6-BCFC-B8B3-B6F3E42A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0776-DA7A-3AFF-162B-8BDA7D2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324E-6AA0-53E0-6BB2-00A2CE0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77D5-DACA-B994-1EA2-20E2AC68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3BC96-B968-05FE-29DB-56F942DB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82EB-62A4-76F4-01AE-19067BF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CC52-48BC-22A0-B846-384573B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B84E-CC29-B00F-BBB3-CBE30AC3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1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98D27-5223-9FF9-6A92-C5C063C9F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557F-2A78-017F-8B0D-52A5F9EB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626F-0943-6F98-94BA-914E61A9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B4ED-F77C-624A-94AE-AC1C807B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D31E-EBAB-51E9-439D-BBE07786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51C3-F0C1-09BF-C98A-B5C4F70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6DAB-1CE0-5DCF-7D8E-07B7C897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A2B-D273-9496-2E34-A9C98CC7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EE7D-E2A8-A7E5-4C4B-B212CCBD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43B5-8B8D-1B07-A6CE-19F6AA18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6B54-869F-D9A2-67CC-0433BC4F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2F63-0584-D24B-DDE5-055EEB9A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5FA1-B6BA-CB2C-BE75-1FF840E2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8130-6A69-5813-FC51-AF86E32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F147-4364-D37F-B329-94F03A08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F64D-E461-E814-382F-C46B0707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4F30-507F-0EFF-F94E-E7E1B828D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21DC1-C503-CE6E-6675-847D06A3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AAA3C-A9B7-FE95-9548-1A26D98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CDCB-7555-089C-6403-6B185091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50DE-7567-1ED2-A853-10685546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0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52B-531F-D769-37CB-CAA51D10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1764D-EA8E-4D54-85FB-545918EC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A514-8BE8-1053-E7D3-9E499F16D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97672-B376-C2F6-6DF5-926463AE9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2B90A-EF6A-C98C-C4E3-5C2A893AA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8A56-0AB6-2912-1065-C7F6478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A3FB7-98AC-48DE-796E-2E68FB9D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C102F-8382-B20B-3D7B-D6088A1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6767-4060-0E4A-CF79-C5E4F8A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14EF-82F9-718A-ECD8-0BABC043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AE559-E185-C3B0-ECC1-CEAFB5BD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697-1DCB-194E-E81D-EA8F2DC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72D60-E027-A917-2B74-044DF63D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07899-42A2-2978-2B53-4BFEBD8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5FC0-CF48-0F5B-A083-67D95773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5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A399-CD94-BB47-AB13-64CA5F0E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51D6-7BFB-EAFC-9F77-83D2C515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731B-7EBD-A97C-75F7-A28E3772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1C9C-03EC-E296-3F39-619BE792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49E3-0C2B-64C3-C3CC-6A1A6946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7A41-CFD8-0BEA-15A0-AEC9175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0C3-D5EE-9A7A-AF53-D0240561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8725B-C75C-98D4-0993-7FA83EE35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8251-06CA-0890-AEBF-A967F705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20A32-78CB-669C-EF7A-DA561557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3C81-A6E5-8822-8272-D684C860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75FA9-C7BE-D2AA-191B-8E0D486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534A6-4770-83F1-20FC-45EFDE18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5C51-1720-BD31-3BE1-263139B3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2433-BCD8-26C7-8F5A-4FA34C3A2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561C-7E83-4F05-AED0-67039F7F8D9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4FD4-3AB9-B580-920D-E1A722469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F356-5596-C7FE-5CE0-4CED4B20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549-C784-44E6-8EB1-D33DA9931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3C9-3943-1398-0A4C-6CBEFD316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Applet Programming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B303-041F-0F02-753F-81F909C3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576" y="3059667"/>
            <a:ext cx="9333722" cy="401293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5800" b="1" u="sng" dirty="0">
                <a:solidFill>
                  <a:srgbClr val="FF0000"/>
                </a:solidFill>
              </a:rPr>
              <a:t>Introduction</a:t>
            </a:r>
            <a:r>
              <a:rPr lang="en-IN" sz="5800" u="sng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400" i="1" dirty="0"/>
              <a:t>Applets are small java programs that are primarily used in internet computing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400" i="1" dirty="0"/>
              <a:t>Applets  can be transported over the Internet  from one computer to another and run using the </a:t>
            </a:r>
            <a:r>
              <a:rPr lang="en-US" sz="4400" b="1" i="1" dirty="0"/>
              <a:t>Applet Viewer </a:t>
            </a:r>
            <a:r>
              <a:rPr lang="en-US" sz="4400" i="1" dirty="0"/>
              <a:t>or </a:t>
            </a:r>
            <a:r>
              <a:rPr lang="en-US" sz="4400" b="1" i="1" dirty="0"/>
              <a:t>any browser that supports Java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400" i="1" dirty="0"/>
              <a:t> An applet, like any application program, can do many things for 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400" i="1" dirty="0"/>
              <a:t>It can perform arithmetic operations, display graphics, play sounds, accept user input, create animation, and play interactive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400" i="1" dirty="0"/>
              <a:t> Java has enabled them to create and use fully interactive multimedia Web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400" i="1" dirty="0"/>
              <a:t> A web page can now contain not only a simple text or a static image but also a Java applet which, when run can produce graphics, sounds and moving images. Java applets therefore have begun to make a significant impact on the World Wide Web.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DC3BA-3909-E377-BF40-794032ACDF3A}"/>
              </a:ext>
            </a:extLst>
          </p:cNvPr>
          <p:cNvSpPr txBox="1"/>
          <p:nvPr/>
        </p:nvSpPr>
        <p:spPr>
          <a:xfrm>
            <a:off x="3048778" y="26903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14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6B6-2CF4-3915-335E-BED274C4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C00000"/>
                </a:solidFill>
              </a:rPr>
              <a:t>Local and Remote Applets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545D-107D-E3CD-8051-F122C608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Two ways of embed applet into web page?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can write our own applets and embed them into Web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can download an applet from a remote computer system and then embed it into a Web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An applet developed locally and stored in a local system is known as a </a:t>
            </a:r>
            <a:r>
              <a:rPr lang="en-US" sz="2400" b="1" dirty="0"/>
              <a:t>local applet</a:t>
            </a:r>
            <a:r>
              <a:rPr lang="en-US" sz="2400" dirty="0"/>
              <a:t>.  When a Web page is trying to find a local applet, it does not need to use the Internet and therefore the local system does not require the Internet connection.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dirty="0"/>
              <a:t>remote applet </a:t>
            </a:r>
            <a:r>
              <a:rPr lang="en-US" sz="2400" dirty="0"/>
              <a:t>is that which is developed by someone else and stored on a remote computer and connected to the internet</a:t>
            </a:r>
            <a:r>
              <a:rPr lang="en-IN" sz="2400" dirty="0"/>
              <a:t>.if system is connected to the </a:t>
            </a:r>
            <a:r>
              <a:rPr lang="en-IN" sz="2400" dirty="0" err="1"/>
              <a:t>internet,we</a:t>
            </a:r>
            <a:r>
              <a:rPr lang="en-IN" sz="2400" dirty="0"/>
              <a:t> can download the applet onto our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8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2398-8C89-7FC1-0256-3953F7CD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C00000"/>
                </a:solidFill>
              </a:rPr>
              <a:t>How applets differ from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CD8-1CF6-CE9C-2674-9FF8B676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Both the applets and stand-alone application are java </a:t>
            </a:r>
            <a:r>
              <a:rPr lang="en-IN" sz="2400" dirty="0" err="1"/>
              <a:t>programms</a:t>
            </a:r>
            <a:r>
              <a:rPr lang="en-IN" sz="2400" dirty="0"/>
              <a:t> </a:t>
            </a:r>
          </a:p>
          <a:p>
            <a:r>
              <a:rPr lang="en-IN" sz="2400" dirty="0"/>
              <a:t>Applets are not full-featured application </a:t>
            </a:r>
            <a:r>
              <a:rPr lang="en-IN" sz="2400" dirty="0" err="1"/>
              <a:t>program,they</a:t>
            </a:r>
            <a:r>
              <a:rPr lang="en-IN" sz="2400" dirty="0"/>
              <a:t> are usually written to accomplish all task or a component of a task. Since they are usually designed for use on the internet </a:t>
            </a:r>
          </a:p>
          <a:p>
            <a:r>
              <a:rPr lang="en-IN" sz="2400" dirty="0"/>
              <a:t>Applets do not use the </a:t>
            </a:r>
            <a:r>
              <a:rPr lang="en-IN" sz="2400" b="1" dirty="0"/>
              <a:t>main() </a:t>
            </a:r>
            <a:r>
              <a:rPr lang="en-IN" sz="2400" dirty="0"/>
              <a:t>method for initiating the execution of the code</a:t>
            </a:r>
          </a:p>
          <a:p>
            <a:r>
              <a:rPr lang="en-IN" sz="2400" dirty="0"/>
              <a:t>Applets </a:t>
            </a:r>
            <a:r>
              <a:rPr lang="en-IN" sz="2400" dirty="0" err="1"/>
              <a:t>connot</a:t>
            </a:r>
            <a:r>
              <a:rPr lang="en-IN" sz="2400" dirty="0"/>
              <a:t> read from or write to the files in the local computer </a:t>
            </a:r>
          </a:p>
          <a:p>
            <a:r>
              <a:rPr lang="en-IN" sz="2400" dirty="0"/>
              <a:t>Applets </a:t>
            </a:r>
            <a:r>
              <a:rPr lang="en-IN" sz="2400" dirty="0" err="1"/>
              <a:t>connot</a:t>
            </a:r>
            <a:r>
              <a:rPr lang="en-IN" sz="2400" dirty="0"/>
              <a:t> communicate with other server on the network </a:t>
            </a:r>
          </a:p>
          <a:p>
            <a:r>
              <a:rPr lang="en-IN" sz="2400" dirty="0"/>
              <a:t>Applets </a:t>
            </a:r>
            <a:r>
              <a:rPr lang="en-IN" sz="2400" dirty="0" err="1"/>
              <a:t>connot</a:t>
            </a:r>
            <a:r>
              <a:rPr lang="en-IN" sz="2400" dirty="0"/>
              <a:t> run any program from the local computer </a:t>
            </a:r>
          </a:p>
          <a:p>
            <a:r>
              <a:rPr lang="en-IN" sz="2400" dirty="0"/>
              <a:t>Applets are restricted from using libraries from other languages such as C or C++</a:t>
            </a:r>
          </a:p>
        </p:txBody>
      </p:sp>
    </p:spTree>
    <p:extLst>
      <p:ext uri="{BB962C8B-B14F-4D97-AF65-F5344CB8AC3E}">
        <p14:creationId xmlns:p14="http://schemas.microsoft.com/office/powerpoint/2010/main" val="809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Applet Programming  </vt:lpstr>
      <vt:lpstr>Local and Remote Applets</vt:lpstr>
      <vt:lpstr>How applets differ from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Programming  </dc:title>
  <dc:creator>albin thomas</dc:creator>
  <cp:lastModifiedBy>albin thomas</cp:lastModifiedBy>
  <cp:revision>1</cp:revision>
  <dcterms:created xsi:type="dcterms:W3CDTF">2023-08-20T04:22:58Z</dcterms:created>
  <dcterms:modified xsi:type="dcterms:W3CDTF">2023-08-20T05:25:44Z</dcterms:modified>
</cp:coreProperties>
</file>