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2" r:id="rId4"/>
    <p:sldId id="260" r:id="rId5"/>
    <p:sldId id="261" r:id="rId6"/>
    <p:sldId id="275" r:id="rId7"/>
    <p:sldId id="27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C272-E57E-E1BE-0542-672B103D4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7F2B-6D7C-7396-8072-508C9F4B8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8B6ED-C624-578E-4CF1-8CC048EE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CE90-EFCF-4FB9-9DFE-9129CA54CF7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85C-3605-E05A-CE78-D514681B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56D8-881F-272B-1D7C-BC0AEBD5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EF7-9DC3-4E1B-B39E-AE8DC10C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2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6FBC-ADB8-99D6-8C0B-17456B9D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C6B82-C97F-A44D-3A08-DD3340E93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9008-0DD6-752E-C24B-53187BD6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CE90-EFCF-4FB9-9DFE-9129CA54CF7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E2B2F-21DA-A632-8B17-A4C1F62E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3B7A-D873-C0D3-C22C-B979489A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EF7-9DC3-4E1B-B39E-AE8DC10C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F1B7C-BF3F-2F0B-F3AD-0BB746104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A28CE-37C8-5455-FFD4-E1ED6BB71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0F982-B231-A653-2EA9-083B7B02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CE90-EFCF-4FB9-9DFE-9129CA54CF7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241A-FDF1-F1ED-7DB2-E1BCE8FF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4A82-00B7-A940-FD2E-52D63C6B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EF7-9DC3-4E1B-B39E-AE8DC10C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15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919B-7176-F893-6EFC-0650C20A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8B8B-6E8F-136D-9DDA-4F0D028E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3A892-D0E8-6246-E928-B0902E76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CE90-EFCF-4FB9-9DFE-9129CA54CF7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72DC-221F-AB97-C9FB-08A39398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05200-37F6-F367-D299-6917287C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EF7-9DC3-4E1B-B39E-AE8DC10C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67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5CC1-EB0A-3D05-0105-8EDFC8A0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952A0-0FE7-1CEB-F63F-A13E40827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72FCA-3AEA-B3A5-5631-CD6EECCD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CE90-EFCF-4FB9-9DFE-9129CA54CF7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DE7B-1A34-414B-CC73-0DB9D058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D85D9-8A51-2895-0212-A3B5B8B9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EF7-9DC3-4E1B-B39E-AE8DC10C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3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8F3E-7C7F-CB49-5D1C-1C49C97C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A037-D950-D33B-1E35-AC27230BE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64107-318B-D8AC-2AD7-29107D7EF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3E922-A579-E8E5-A3CE-79B5E484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CE90-EFCF-4FB9-9DFE-9129CA54CF7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01509-0593-02F6-67FC-E6B33EDB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13095-2351-8287-4AD3-A17D4ACC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EF7-9DC3-4E1B-B39E-AE8DC10C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6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137E-182A-275A-81D4-4091826A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9D66A-8A42-E7CD-47EC-C5F75D5CF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1F6F5-3F04-7DB3-2666-5E749AEBB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53FB5-CF0F-49A3-EA89-4C2C8A652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35449-6694-E363-8A89-A18387951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E26FE-84B0-E102-2FBE-AA210F2F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CE90-EFCF-4FB9-9DFE-9129CA54CF7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4FCFF-AA19-C51D-6069-CA787F72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731CD-D254-DAA6-DA66-FB4F9A09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EF7-9DC3-4E1B-B39E-AE8DC10C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C23B-3965-5DD4-62B7-464454D1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D9A6D-FD5A-6FB5-E5DC-C6DA9D20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CE90-EFCF-4FB9-9DFE-9129CA54CF7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48E9F-F430-0C6A-F4C9-3334353E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A3C14-EF52-3513-3DDC-E65EE57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EF7-9DC3-4E1B-B39E-AE8DC10C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6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1F109-DDE9-A047-23DB-0B9859F8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CE90-EFCF-4FB9-9DFE-9129CA54CF7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40ED6-DC52-4EB6-CAEE-0E669B40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4506A-0FF7-5DC1-9108-420B4916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EF7-9DC3-4E1B-B39E-AE8DC10C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4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BFE2-B6F7-8C44-0AEC-83151EE0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B7C5-4CDB-0228-E672-83DD4DB95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D9AC0-3C9D-51BB-D932-3E1B3FD0A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93958-8600-BA6A-47E5-9F46523F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CE90-EFCF-4FB9-9DFE-9129CA54CF7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5420A-4E59-387D-0763-8BA5CC0E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F59A-7C7F-A842-30A3-5820988F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EF7-9DC3-4E1B-B39E-AE8DC10C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3A71-7722-9963-E7AC-8A79950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BA643-5CD2-302E-2A4A-09E74A485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1175D-D205-10D3-3DF4-843322C93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0AE25-8BAE-E023-659A-E85402C5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CE90-EFCF-4FB9-9DFE-9129CA54CF7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515EF-272D-9D2F-9124-9EBBEDFF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172C0-64C5-2EB3-71F1-DD1D6812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EF7-9DC3-4E1B-B39E-AE8DC10C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1FAC1-97D1-2647-76AB-B075F2A4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249B0-0130-F086-37B2-F31C4597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07EC-4B95-F68A-636A-86AD373B5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CE90-EFCF-4FB9-9DFE-9129CA54CF7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1EDD6-820D-BF8E-9F0F-3DE5F15E8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4BBA-28C4-C6F4-4DCF-7783053E0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69EF7-9DC3-4E1B-B39E-AE8DC10C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99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924F9-A944-EB73-260A-7E37DFAAC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157"/>
            <a:ext cx="2186247" cy="676384"/>
          </a:xfrm>
          <a:prstGeom prst="rect">
            <a:avLst/>
          </a:prstGeom>
          <a:noFill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D9C6E69-C45E-B263-C90B-D1FB899CB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50" y="14581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4900" u="sng" dirty="0"/>
              <a:t>Engineering Clinics WIN SEM(2022-23)</a:t>
            </a:r>
            <a:br>
              <a:rPr lang="en-IN" sz="4900" u="sng" dirty="0"/>
            </a:br>
            <a:br>
              <a:rPr lang="en-IN" sz="4900" u="sng" dirty="0"/>
            </a:br>
            <a:r>
              <a:rPr lang="en-IN" sz="3100" b="1" dirty="0"/>
              <a:t>Project- Converting Emails text to voice </a:t>
            </a:r>
            <a:br>
              <a:rPr lang="en-IN" sz="3100" b="1" dirty="0"/>
            </a:br>
            <a:br>
              <a:rPr lang="en-IN" sz="3600" b="1" dirty="0"/>
            </a:br>
            <a:r>
              <a:rPr lang="en-IN" sz="3600" b="1" u="sng" dirty="0">
                <a:solidFill>
                  <a:srgbClr val="FF0000"/>
                </a:solidFill>
              </a:rPr>
              <a:t>REVIEW 1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7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ED45-E608-8606-184C-4AF329F7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01CA-0F4C-AA7D-9F18-E2707FAC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1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project’s main aim is to read emails and convert the received emails to voice using Raspberry Pi.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divided the work according to the interest of the team members.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thinking that an upgrade of our plan is welcomed too. So, we are presently learning the working of Raspberry Pi.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are trying to help physically disabled people to understand emails through this project.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24C4C-4E68-21A2-77F2-867811D67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157"/>
            <a:ext cx="2186247" cy="676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42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ED45-E608-8606-184C-4AF329F7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01CA-0F4C-AA7D-9F18-E2707FAC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143"/>
            <a:ext cx="10515600" cy="4351338"/>
          </a:xfrm>
        </p:spPr>
        <p:txBody>
          <a:bodyPr>
            <a:normAutofit/>
          </a:bodyPr>
          <a:lstStyle/>
          <a:p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Raspberry Pi is a Credit card-sized computer developed in the UK. So, we are planning that our project can successfully convert email to voice using raspberry pi. </a:t>
            </a:r>
          </a:p>
          <a:p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feature can help many blind people with reading their emails. </a:t>
            </a:r>
          </a:p>
          <a:p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Once we are successful with the current prototype, we can proceed with the advanced version of it.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/>
              <a:t>This project has very much scope of helping the physically disabled people.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24C4C-4E68-21A2-77F2-867811D67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157"/>
            <a:ext cx="2186247" cy="676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891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01CA-0F4C-AA7D-9F18-E2707FAC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Following are the components required for this project</a:t>
            </a: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Raspberry PI 2 GB RAM (Approx. Rs.5000 to Rs.6000)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 Speaker (Approx Rs.700 to Rs.800)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AUX Cable (Rs.20)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USB Cable (Rs.50)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HDMI - A Cable (Rs.50)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GB SD Card (Rs.200)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 Card Reader (Rs.100)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we are rounding the budget approximately to </a:t>
            </a:r>
            <a:r>
              <a:rPr lang="en-IN" sz="1800" b="1" u="sng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Rs. 8000</a:t>
            </a: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24C4C-4E68-21A2-77F2-867811D67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157"/>
            <a:ext cx="2186247" cy="676384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2959267-7E0E-8328-B292-E41F438E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 and Cost</a:t>
            </a:r>
          </a:p>
        </p:txBody>
      </p:sp>
    </p:spTree>
    <p:extLst>
      <p:ext uri="{BB962C8B-B14F-4D97-AF65-F5344CB8AC3E}">
        <p14:creationId xmlns:p14="http://schemas.microsoft.com/office/powerpoint/2010/main" val="167519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01CA-0F4C-AA7D-9F18-E2707FAC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have the plan of how to execute this project in a proper sequence.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According to the plan we have </a:t>
            </a: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divided the work among the all members.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Going through all the manuals</a:t>
            </a: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gain knowledge about </a:t>
            </a: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Raspberry Pi and other components work.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 now we have a algorithm of how our code would be and what should be the output accordingly.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using our knowledge to make a proper structured code.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24C4C-4E68-21A2-77F2-867811D67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157"/>
            <a:ext cx="2186247" cy="676384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84EE843-68AC-244B-182F-93971C9A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and Timeline</a:t>
            </a:r>
          </a:p>
        </p:txBody>
      </p:sp>
    </p:spTree>
    <p:extLst>
      <p:ext uri="{BB962C8B-B14F-4D97-AF65-F5344CB8AC3E}">
        <p14:creationId xmlns:p14="http://schemas.microsoft.com/office/powerpoint/2010/main" val="381810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01CA-0F4C-AA7D-9F18-E2707FAC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IN" sz="2400" kern="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IN" sz="24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have an idea of the prototype which we are planning to work on.</a:t>
            </a:r>
          </a:p>
          <a:p>
            <a:pPr marL="0" indent="0">
              <a:buNone/>
            </a:pPr>
            <a:r>
              <a:rPr lang="en-IN" sz="2400" kern="0" dirty="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Will try for adding new features as we progress further.</a:t>
            </a:r>
          </a:p>
          <a:p>
            <a:pPr marL="0" indent="0">
              <a:buNone/>
            </a:pPr>
            <a:r>
              <a:rPr lang="en-IN" sz="2400" kern="0" dirty="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We are trying our best and putting our full efforts to get the best.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24C4C-4E68-21A2-77F2-867811D67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157"/>
            <a:ext cx="2186247" cy="676384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2959267-7E0E-8328-B292-E41F438E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Concluding Remarks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7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01CA-0F4C-AA7D-9F18-E2707FAC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NATHANI VARSHITH- 21BCE7039</a:t>
            </a:r>
          </a:p>
          <a:p>
            <a:pPr marL="0" indent="0">
              <a:buNone/>
            </a:pPr>
            <a:r>
              <a:rPr lang="en-IN" dirty="0"/>
              <a:t>SHYAM VERMA – 21BCE7073</a:t>
            </a:r>
          </a:p>
          <a:p>
            <a:pPr marL="0" indent="0">
              <a:buNone/>
            </a:pPr>
            <a:r>
              <a:rPr lang="en-IN" dirty="0"/>
              <a:t>K.NISHANT REDDY – 21BCE7079</a:t>
            </a:r>
          </a:p>
          <a:p>
            <a:pPr marL="0" indent="0">
              <a:buNone/>
            </a:pPr>
            <a:r>
              <a:rPr lang="en-IN" dirty="0"/>
              <a:t>V. PRANEETHNADH- 21BCE7762</a:t>
            </a:r>
          </a:p>
          <a:p>
            <a:pPr marL="0" indent="0">
              <a:buNone/>
            </a:pPr>
            <a:r>
              <a:rPr lang="en-IN" dirty="0"/>
              <a:t>SHREYAS VANAMALA- 21BCE8510</a:t>
            </a:r>
          </a:p>
          <a:p>
            <a:pPr marL="0" indent="0">
              <a:buNone/>
            </a:pPr>
            <a:r>
              <a:rPr lang="en-IN" dirty="0"/>
              <a:t>G.V. HIMLESHWAR REDDY- 21BCE9244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24C4C-4E68-21A2-77F2-867811D67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157"/>
            <a:ext cx="2186247" cy="676384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2959267-7E0E-8328-B292-E41F438E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0668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01CA-0F4C-AA7D-9F18-E2707FAC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u="sng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 cited: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https://www.raspberrypi.org/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https://www.simplilearn.com/tutorials/programming-tutorial/what-is-raspberry-pi#:~:text=The%20Raspberry%20Pi%20is%20a,a%20modified%20version%20of%20Linux.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https://www.dexterindustries.com/howto/make-your-raspberry-pi-speak/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https://www.youtube.com/watch?v=T1ZHOUpDZFw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https://www.youtube.com/watch?v=vEMzN5RgXbw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https://ijisrt.com/assets/upload/files/IJISRT19FB152.pdf.pdf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24C4C-4E68-21A2-77F2-867811D67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157"/>
            <a:ext cx="2186247" cy="676384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0B315E6-F643-DF7B-0A56-B5456414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5806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526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Engineering Clinics WIN SEM(2022-23)  Project- Converting Emails text to voice   REVIEW 1</vt:lpstr>
      <vt:lpstr>Abstract</vt:lpstr>
      <vt:lpstr>Features</vt:lpstr>
      <vt:lpstr>Components Required and Cost</vt:lpstr>
      <vt:lpstr>Milestones and Timeline</vt:lpstr>
      <vt:lpstr> Concluding Remarks</vt:lpstr>
      <vt:lpstr> TEAM MEMBERS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 ____________________</dc:title>
  <dc:creator>Samuel Johnson</dc:creator>
  <cp:lastModifiedBy>Shreyas Vanamala</cp:lastModifiedBy>
  <cp:revision>13</cp:revision>
  <dcterms:created xsi:type="dcterms:W3CDTF">2022-09-29T06:26:03Z</dcterms:created>
  <dcterms:modified xsi:type="dcterms:W3CDTF">2023-02-10T11:54:55Z</dcterms:modified>
</cp:coreProperties>
</file>