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4" r:id="rId7"/>
    <p:sldId id="286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04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00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96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791" y="1746323"/>
            <a:ext cx="5796015" cy="2681299"/>
          </a:xfrm>
        </p:spPr>
        <p:txBody>
          <a:bodyPr>
            <a:normAutofit/>
          </a:bodyPr>
          <a:lstStyle/>
          <a:p>
            <a:r>
              <a:rPr lang="en-US" dirty="0"/>
              <a:t>FOOD/MOOD</a:t>
            </a:r>
            <a:br>
              <a:rPr lang="en-US" dirty="0"/>
            </a:br>
            <a:r>
              <a:rPr lang="en-US" dirty="0"/>
              <a:t>MENU DESIGNER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Data Overview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Outcome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Problem 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741479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build an intelligent recommendation system that suggests food items based on a user's prompt.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interprets user prompt to understand mood or regional preference and delivers relevant suggestions.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helps users discover food options tailored to their emotional state or regional context.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Data Overview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0440" y="1639369"/>
            <a:ext cx="7889768" cy="3006531"/>
          </a:xfrm>
        </p:spPr>
        <p:txBody>
          <a:bodyPr>
            <a:normAutofit/>
          </a:bodyPr>
          <a:lstStyle/>
          <a:p>
            <a:r>
              <a:rPr lang="en-US" dirty="0"/>
              <a:t>An Indian Food dataset is used from Kaggle, which has the data categorized into 9 columns, separate map was made for mood-based filtering.</a:t>
            </a:r>
            <a:endParaRPr lang="en-US" b="1" dirty="0"/>
          </a:p>
          <a:p>
            <a:r>
              <a:rPr lang="en-US" b="1" dirty="0"/>
              <a:t>Categories from dataset -</a:t>
            </a:r>
            <a:r>
              <a:rPr lang="en-US" dirty="0"/>
              <a:t> name,ingredients,diet,prep_time,cook_time,flavor_profile,course,state,region</a:t>
            </a:r>
          </a:p>
          <a:p>
            <a:r>
              <a:rPr lang="en-US" dirty="0"/>
              <a:t>Mood Map – 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020C09-6B23-5912-77A3-B5840BB9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48246"/>
              </p:ext>
            </p:extLst>
          </p:nvPr>
        </p:nvGraphicFramePr>
        <p:xfrm>
          <a:off x="5138067" y="3429000"/>
          <a:ext cx="6268453" cy="274165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60601">
                  <a:extLst>
                    <a:ext uri="{9D8B030D-6E8A-4147-A177-3AD203B41FA5}">
                      <a16:colId xmlns:a16="http://schemas.microsoft.com/office/drawing/2014/main" val="2928979427"/>
                    </a:ext>
                  </a:extLst>
                </a:gridCol>
                <a:gridCol w="1087655">
                  <a:extLst>
                    <a:ext uri="{9D8B030D-6E8A-4147-A177-3AD203B41FA5}">
                      <a16:colId xmlns:a16="http://schemas.microsoft.com/office/drawing/2014/main" val="241648516"/>
                    </a:ext>
                  </a:extLst>
                </a:gridCol>
                <a:gridCol w="1780674">
                  <a:extLst>
                    <a:ext uri="{9D8B030D-6E8A-4147-A177-3AD203B41FA5}">
                      <a16:colId xmlns:a16="http://schemas.microsoft.com/office/drawing/2014/main" val="2393784174"/>
                    </a:ext>
                  </a:extLst>
                </a:gridCol>
                <a:gridCol w="2339523">
                  <a:extLst>
                    <a:ext uri="{9D8B030D-6E8A-4147-A177-3AD203B41FA5}">
                      <a16:colId xmlns:a16="http://schemas.microsoft.com/office/drawing/2014/main" val="1248007958"/>
                    </a:ext>
                  </a:extLst>
                </a:gridCol>
              </a:tblGrid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Flavor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Diet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965060"/>
                  </a:ext>
                </a:extLst>
              </a:tr>
              <a:tr h="437502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Sadness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Sweet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Dessert, Main 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356413"/>
                  </a:ext>
                </a:extLst>
              </a:tr>
              <a:tr h="3752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Spicy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Snack, Starter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004408"/>
                  </a:ext>
                </a:extLst>
              </a:tr>
              <a:tr h="4375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Cooling, Mild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Vegetarian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323620"/>
                  </a:ext>
                </a:extLst>
              </a:tr>
              <a:tr h="3250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Sweet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774922"/>
                  </a:ext>
                </a:extLst>
              </a:tr>
              <a:tr h="3250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Surprise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Snack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533656"/>
                  </a:ext>
                </a:extLst>
              </a:tr>
              <a:tr h="257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Main 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34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2741479"/>
            <a:ext cx="6597650" cy="32956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user prompt based on mood or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 it, remove stop-words, punctuation and lemmatize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prompt, map mood or region based on user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the dataset based on the mapped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the menu recommendations to the user.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6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440" y="896111"/>
            <a:ext cx="7889768" cy="2039341"/>
          </a:xfrm>
        </p:spPr>
        <p:txBody>
          <a:bodyPr/>
          <a:lstStyle/>
          <a:p>
            <a:r>
              <a:rPr lang="en-US" dirty="0"/>
              <a:t>Outcome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0440" y="1639369"/>
            <a:ext cx="8078002" cy="4029911"/>
          </a:xfrm>
        </p:spPr>
        <p:txBody>
          <a:bodyPr>
            <a:normAutofit/>
          </a:bodyPr>
          <a:lstStyle/>
          <a:p>
            <a:r>
              <a:rPr lang="en-US" dirty="0"/>
              <a:t>The application provides personalized food recommendations by understanding natural language inputs. It demonstrates a practical use of NLP for contextual filtering, enhancing user engagement and satisfaction in food discovery. Users receive food suggestions for their menu that aligns with their mood or desired region.</a:t>
            </a:r>
          </a:p>
          <a:p>
            <a:r>
              <a:rPr lang="en-US" b="1" dirty="0"/>
              <a:t>Scalability:</a:t>
            </a:r>
          </a:p>
          <a:p>
            <a:r>
              <a:rPr lang="en-US" dirty="0"/>
              <a:t>The approach can be expanded to include more moods, regions, give the health benefits based upon the analysis of the ingredients.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0769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{EE4F3774-CFF8-4628-816C-2A6CF9BC4410}tf33968143_win32</Template>
  <TotalTime>51</TotalTime>
  <Words>293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Consolas</vt:lpstr>
      <vt:lpstr>Custom</vt:lpstr>
      <vt:lpstr>FOOD/MOOD MENU DESIGNER</vt:lpstr>
      <vt:lpstr>Agenda</vt:lpstr>
      <vt:lpstr>Problem  statement</vt:lpstr>
      <vt:lpstr>Data Overview </vt:lpstr>
      <vt:lpstr>Approach</vt:lpstr>
      <vt:lpstr>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FOOD/MOOD MENU DESIGNER</dc:title>
  <dc:creator>V, Pranav</dc:creator>
  <cp:lastModifiedBy>V, Pranav</cp:lastModifiedBy>
  <cp:revision>1</cp:revision>
  <dcterms:created xsi:type="dcterms:W3CDTF">2025-05-19T13:37:01Z</dcterms:created>
  <dcterms:modified xsi:type="dcterms:W3CDTF">2025-05-19T14:28:04Z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