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2"/>
  </p:notesMasterIdLst>
  <p:sldIdLst>
    <p:sldId id="257" r:id="rId3"/>
    <p:sldId id="289" r:id="rId4"/>
    <p:sldId id="290" r:id="rId5"/>
    <p:sldId id="291" r:id="rId6"/>
    <p:sldId id="292" r:id="rId7"/>
    <p:sldId id="293" r:id="rId8"/>
    <p:sldId id="294" r:id="rId9"/>
    <p:sldId id="287" r:id="rId10"/>
    <p:sldId id="286" r:id="rId11"/>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442"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559675" cy="10691813"/>
          </a:xfrm>
          <a:prstGeom prst="roundRect">
            <a:avLst>
              <a:gd name="adj" fmla="val 19"/>
            </a:avLst>
          </a:prstGeom>
          <a:solidFill>
            <a:srgbClr val="FFFFFF"/>
          </a:solidFill>
          <a:ln w="9360" cap="sq">
            <a:noFill/>
            <a:miter lim="800000"/>
            <a:headEnd/>
            <a:tailEnd/>
          </a:ln>
          <a:effectLst/>
        </p:spPr>
        <p:txBody>
          <a:bodyPr wrap="none" anchor="ctr"/>
          <a:lstStyle/>
          <a:p>
            <a:pPr>
              <a:defRPr/>
            </a:pPr>
            <a:endParaRPr lang="en-US"/>
          </a:p>
        </p:txBody>
      </p:sp>
      <p:sp>
        <p:nvSpPr>
          <p:cNvPr id="3074" name="AutoShape 2"/>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5" name="AutoShape 3"/>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6" name="AutoShape 4"/>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7" name="AutoShape 5"/>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8" name="AutoShape 6"/>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9" name="AutoShape 7"/>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0" name="AutoShape 8"/>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1" name="AutoShape 9"/>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2" name="AutoShape 10"/>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3" name="AutoShape 11"/>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4" name="AutoShape 12"/>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5" name="AutoShape 13"/>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6" name="AutoShape 14"/>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7" name="AutoShape 15"/>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8" name="AutoShape 16"/>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9" name="AutoShape 17"/>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90" name="AutoShape 18"/>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91" name="AutoShape 19"/>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27669" name="Rectangle 20"/>
          <p:cNvSpPr>
            <a:spLocks noGrp="1" noRot="1" noChangeAspect="1" noChangeArrowheads="1"/>
          </p:cNvSpPr>
          <p:nvPr>
            <p:ph type="sldImg"/>
          </p:nvPr>
        </p:nvSpPr>
        <p:spPr bwMode="auto">
          <a:xfrm>
            <a:off x="1106488" y="812800"/>
            <a:ext cx="5313362" cy="3976688"/>
          </a:xfrm>
          <a:prstGeom prst="rect">
            <a:avLst/>
          </a:prstGeom>
          <a:noFill/>
          <a:ln w="9525">
            <a:noFill/>
            <a:round/>
            <a:headEnd/>
            <a:tailEnd/>
          </a:ln>
        </p:spPr>
      </p:sp>
      <p:sp>
        <p:nvSpPr>
          <p:cNvPr id="3093" name="Rectangle 21"/>
          <p:cNvSpPr>
            <a:spLocks noGrp="1" noChangeArrowheads="1"/>
          </p:cNvSpPr>
          <p:nvPr>
            <p:ph type="body"/>
          </p:nvPr>
        </p:nvSpPr>
        <p:spPr bwMode="auto">
          <a:xfrm>
            <a:off x="755650" y="5078413"/>
            <a:ext cx="6016625" cy="4779962"/>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3094" name="Text Box 22"/>
          <p:cNvSpPr txBox="1">
            <a:spLocks noChangeArrowheads="1"/>
          </p:cNvSpPr>
          <p:nvPr/>
        </p:nvSpPr>
        <p:spPr bwMode="auto">
          <a:xfrm>
            <a:off x="0" y="0"/>
            <a:ext cx="3271838" cy="525463"/>
          </a:xfrm>
          <a:prstGeom prst="rect">
            <a:avLst/>
          </a:prstGeom>
          <a:noFill/>
          <a:ln w="9525" cap="flat">
            <a:noFill/>
            <a:round/>
            <a:headEnd/>
            <a:tailEnd/>
          </a:ln>
          <a:effectLst/>
        </p:spPr>
        <p:txBody>
          <a:bodyPr wrap="none" anchor="ctr"/>
          <a:lstStyle/>
          <a:p>
            <a:pPr>
              <a:defRPr/>
            </a:pPr>
            <a:endParaRPr lang="en-US"/>
          </a:p>
        </p:txBody>
      </p:sp>
      <p:sp>
        <p:nvSpPr>
          <p:cNvPr id="3095" name="Text Box 23"/>
          <p:cNvSpPr txBox="1">
            <a:spLocks noChangeArrowheads="1"/>
          </p:cNvSpPr>
          <p:nvPr/>
        </p:nvSpPr>
        <p:spPr bwMode="auto">
          <a:xfrm>
            <a:off x="4278313" y="0"/>
            <a:ext cx="3271837" cy="525463"/>
          </a:xfrm>
          <a:prstGeom prst="rect">
            <a:avLst/>
          </a:prstGeom>
          <a:noFill/>
          <a:ln w="9525" cap="flat">
            <a:noFill/>
            <a:round/>
            <a:headEnd/>
            <a:tailEnd/>
          </a:ln>
          <a:effectLst/>
        </p:spPr>
        <p:txBody>
          <a:bodyPr wrap="none" anchor="ctr"/>
          <a:lstStyle/>
          <a:p>
            <a:pPr>
              <a:defRPr/>
            </a:pPr>
            <a:endParaRPr lang="en-US"/>
          </a:p>
        </p:txBody>
      </p:sp>
      <p:sp>
        <p:nvSpPr>
          <p:cNvPr id="3096" name="Text Box 24"/>
          <p:cNvSpPr txBox="1">
            <a:spLocks noChangeArrowheads="1"/>
          </p:cNvSpPr>
          <p:nvPr/>
        </p:nvSpPr>
        <p:spPr bwMode="auto">
          <a:xfrm>
            <a:off x="0" y="10156825"/>
            <a:ext cx="3271838" cy="525463"/>
          </a:xfrm>
          <a:prstGeom prst="rect">
            <a:avLst/>
          </a:prstGeom>
          <a:noFill/>
          <a:ln w="9525" cap="flat">
            <a:noFill/>
            <a:round/>
            <a:headEnd/>
            <a:tailEnd/>
          </a:ln>
          <a:effectLst/>
        </p:spPr>
        <p:txBody>
          <a:bodyPr wrap="none" anchor="ctr"/>
          <a:lstStyle/>
          <a:p>
            <a:pPr>
              <a:defRPr/>
            </a:pPr>
            <a:endParaRPr lang="en-US"/>
          </a:p>
        </p:txBody>
      </p:sp>
      <p:sp>
        <p:nvSpPr>
          <p:cNvPr id="3097" name="Rectangle 25"/>
          <p:cNvSpPr>
            <a:spLocks noGrp="1" noChangeArrowheads="1"/>
          </p:cNvSpPr>
          <p:nvPr>
            <p:ph type="sldNum"/>
          </p:nvPr>
        </p:nvSpPr>
        <p:spPr bwMode="auto">
          <a:xfrm>
            <a:off x="4278313" y="10156825"/>
            <a:ext cx="3249612" cy="503238"/>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fld id="{8DB444AB-C950-4BF2-A42C-EBD1CE3082F5}"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5"/>
          <p:cNvSpPr>
            <a:spLocks noGrp="1" noChangeArrowheads="1"/>
          </p:cNvSpPr>
          <p:nvPr>
            <p:ph type="sldNum" sz="quarter"/>
          </p:nvPr>
        </p:nvSpPr>
        <p:spPr>
          <a:noFill/>
          <a:ln/>
        </p:spPr>
        <p:txBody>
          <a:bodyPr/>
          <a:lstStyle/>
          <a:p>
            <a:fld id="{603405DC-D037-457C-833C-BC39B857FE69}" type="slidenum">
              <a:rPr lang="en-IN" smtClean="0"/>
              <a:pPr/>
              <a:t>1</a:t>
            </a:fld>
            <a:endParaRPr lang="en-IN" smtClean="0"/>
          </a:p>
        </p:txBody>
      </p:sp>
      <p:sp>
        <p:nvSpPr>
          <p:cNvPr id="2969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DAAA02F-C7C0-411C-8766-42758CFD6AD0}"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IN" sz="1400">
              <a:solidFill>
                <a:srgbClr val="000000"/>
              </a:solidFill>
              <a:latin typeface="Times New Roman" pitchFamily="16" charset="0"/>
              <a:ea typeface="DejaVu Sans" charset="0"/>
              <a:cs typeface="DejaVu Sans" charset="0"/>
            </a:endParaRPr>
          </a:p>
        </p:txBody>
      </p:sp>
      <p:sp>
        <p:nvSpPr>
          <p:cNvPr id="2970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2970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3"/>
          <p:cNvSpPr>
            <a:spLocks noGrp="1" noChangeArrowheads="1"/>
          </p:cNvSpPr>
          <p:nvPr>
            <p:ph type="sldNum" sz="quarter"/>
          </p:nvPr>
        </p:nvSpPr>
        <p:spPr>
          <a:noFill/>
          <a:ln/>
        </p:spPr>
        <p:txBody>
          <a:bodyPr/>
          <a:lstStyle/>
          <a:p>
            <a:fld id="{7D8A017B-5546-4EDD-969D-EABBCE24DFF0}" type="slidenum">
              <a:rPr lang="en-IN" smtClean="0"/>
              <a:pPr/>
              <a:t>2</a:t>
            </a:fld>
            <a:endParaRPr lang="en-IN" smtClean="0"/>
          </a:p>
        </p:txBody>
      </p:sp>
      <p:sp>
        <p:nvSpPr>
          <p:cNvPr id="8499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235714F-3C28-468B-A9E8-EC899488F6AF}"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IN" sz="1400">
              <a:solidFill>
                <a:srgbClr val="000000"/>
              </a:solidFill>
              <a:latin typeface="Times New Roman" pitchFamily="16" charset="0"/>
              <a:ea typeface="DejaVu Sans" charset="0"/>
              <a:cs typeface="DejaVu Sans" charset="0"/>
            </a:endParaRPr>
          </a:p>
        </p:txBody>
      </p:sp>
      <p:sp>
        <p:nvSpPr>
          <p:cNvPr id="84996" name="Rectangle 2"/>
          <p:cNvSpPr>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8499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23"/>
          <p:cNvSpPr>
            <a:spLocks noGrp="1" noChangeArrowheads="1"/>
          </p:cNvSpPr>
          <p:nvPr>
            <p:ph type="sldNum" sz="quarter"/>
          </p:nvPr>
        </p:nvSpPr>
        <p:spPr>
          <a:noFill/>
          <a:ln/>
        </p:spPr>
        <p:txBody>
          <a:bodyPr/>
          <a:lstStyle/>
          <a:p>
            <a:fld id="{4A275228-F82B-4E64-A50B-2A00858E917D}" type="slidenum">
              <a:rPr lang="en-IN" smtClean="0"/>
              <a:pPr/>
              <a:t>3</a:t>
            </a:fld>
            <a:endParaRPr lang="en-IN" smtClean="0"/>
          </a:p>
        </p:txBody>
      </p:sp>
      <p:sp>
        <p:nvSpPr>
          <p:cNvPr id="8294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4ABB212-F6D7-4638-987B-C5D8D096B94C}"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IN" sz="1400">
              <a:solidFill>
                <a:srgbClr val="000000"/>
              </a:solidFill>
              <a:latin typeface="Times New Roman" pitchFamily="16" charset="0"/>
              <a:ea typeface="DejaVu Sans" charset="0"/>
              <a:cs typeface="DejaVu Sans" charset="0"/>
            </a:endParaRPr>
          </a:p>
        </p:txBody>
      </p:sp>
      <p:sp>
        <p:nvSpPr>
          <p:cNvPr id="82948" name="Rectangle 2"/>
          <p:cNvSpPr>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8294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23"/>
          <p:cNvSpPr>
            <a:spLocks noGrp="1" noChangeArrowheads="1"/>
          </p:cNvSpPr>
          <p:nvPr>
            <p:ph type="sldNum" sz="quarter"/>
          </p:nvPr>
        </p:nvSpPr>
        <p:spPr>
          <a:noFill/>
          <a:ln/>
        </p:spPr>
        <p:txBody>
          <a:bodyPr/>
          <a:lstStyle/>
          <a:p>
            <a:fld id="{443FA4AF-4B3B-4B92-8C22-4551AF217D45}" type="slidenum">
              <a:rPr lang="en-IN" smtClean="0"/>
              <a:pPr/>
              <a:t>4</a:t>
            </a:fld>
            <a:endParaRPr lang="en-IN" smtClean="0"/>
          </a:p>
        </p:txBody>
      </p:sp>
      <p:sp>
        <p:nvSpPr>
          <p:cNvPr id="839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D1DF924-DB38-4E45-9130-2BBF06BDD682}"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IN" sz="1400">
              <a:solidFill>
                <a:srgbClr val="000000"/>
              </a:solidFill>
              <a:latin typeface="Times New Roman" pitchFamily="16" charset="0"/>
              <a:ea typeface="DejaVu Sans" charset="0"/>
              <a:cs typeface="DejaVu Sans" charset="0"/>
            </a:endParaRPr>
          </a:p>
        </p:txBody>
      </p:sp>
      <p:sp>
        <p:nvSpPr>
          <p:cNvPr id="83972" name="Rectangle 2"/>
          <p:cNvSpPr>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839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23"/>
          <p:cNvSpPr>
            <a:spLocks noGrp="1" noChangeArrowheads="1"/>
          </p:cNvSpPr>
          <p:nvPr>
            <p:ph type="sldNum" sz="quarter"/>
          </p:nvPr>
        </p:nvSpPr>
        <p:spPr>
          <a:noFill/>
          <a:ln/>
        </p:spPr>
        <p:txBody>
          <a:bodyPr/>
          <a:lstStyle/>
          <a:p>
            <a:fld id="{880F912A-2E38-4E7D-BA81-41FCFC16EE2D}" type="slidenum">
              <a:rPr lang="en-IN" smtClean="0"/>
              <a:pPr/>
              <a:t>5</a:t>
            </a:fld>
            <a:endParaRPr lang="en-IN" smtClean="0"/>
          </a:p>
        </p:txBody>
      </p:sp>
      <p:sp>
        <p:nvSpPr>
          <p:cNvPr id="8601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D13B6CC-307B-4B35-B98D-D669FA8134AC}"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IN" sz="1400">
              <a:solidFill>
                <a:srgbClr val="000000"/>
              </a:solidFill>
              <a:latin typeface="Times New Roman" pitchFamily="16" charset="0"/>
              <a:ea typeface="DejaVu Sans" charset="0"/>
              <a:cs typeface="DejaVu Sans" charset="0"/>
            </a:endParaRPr>
          </a:p>
        </p:txBody>
      </p:sp>
      <p:sp>
        <p:nvSpPr>
          <p:cNvPr id="86020" name="Rectangle 2"/>
          <p:cNvSpPr>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8602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23"/>
          <p:cNvSpPr>
            <a:spLocks noGrp="1" noChangeArrowheads="1"/>
          </p:cNvSpPr>
          <p:nvPr>
            <p:ph type="sldNum" sz="quarter"/>
          </p:nvPr>
        </p:nvSpPr>
        <p:spPr>
          <a:noFill/>
          <a:ln/>
        </p:spPr>
        <p:txBody>
          <a:bodyPr/>
          <a:lstStyle/>
          <a:p>
            <a:fld id="{17BF9F6B-5D2A-408D-B0DC-0F58C282D591}" type="slidenum">
              <a:rPr lang="en-IN" smtClean="0"/>
              <a:pPr/>
              <a:t>6</a:t>
            </a:fld>
            <a:endParaRPr lang="en-IN" smtClean="0"/>
          </a:p>
        </p:txBody>
      </p:sp>
      <p:sp>
        <p:nvSpPr>
          <p:cNvPr id="8704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0D3214E-097E-41EB-9520-F29E8CE63974}"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IN" sz="1400">
              <a:solidFill>
                <a:srgbClr val="000000"/>
              </a:solidFill>
              <a:latin typeface="Times New Roman" pitchFamily="16" charset="0"/>
              <a:ea typeface="DejaVu Sans" charset="0"/>
              <a:cs typeface="DejaVu Sans" charset="0"/>
            </a:endParaRPr>
          </a:p>
        </p:txBody>
      </p:sp>
      <p:sp>
        <p:nvSpPr>
          <p:cNvPr id="87044" name="Rectangle 2"/>
          <p:cNvSpPr>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8704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23"/>
          <p:cNvSpPr>
            <a:spLocks noGrp="1" noChangeArrowheads="1"/>
          </p:cNvSpPr>
          <p:nvPr>
            <p:ph type="sldNum" sz="quarter"/>
          </p:nvPr>
        </p:nvSpPr>
        <p:spPr>
          <a:noFill/>
          <a:ln/>
        </p:spPr>
        <p:txBody>
          <a:bodyPr/>
          <a:lstStyle/>
          <a:p>
            <a:fld id="{7BB57C40-C122-4CEA-8F51-15145FB71513}" type="slidenum">
              <a:rPr lang="en-IN" smtClean="0"/>
              <a:pPr/>
              <a:t>7</a:t>
            </a:fld>
            <a:endParaRPr lang="en-IN" smtClean="0"/>
          </a:p>
        </p:txBody>
      </p:sp>
      <p:sp>
        <p:nvSpPr>
          <p:cNvPr id="8806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CE751A0-505F-44C3-9914-A8277B5D162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IN" sz="1400">
              <a:solidFill>
                <a:srgbClr val="000000"/>
              </a:solidFill>
              <a:latin typeface="Times New Roman" pitchFamily="16" charset="0"/>
              <a:ea typeface="DejaVu Sans" charset="0"/>
              <a:cs typeface="DejaVu Sans" charset="0"/>
            </a:endParaRPr>
          </a:p>
        </p:txBody>
      </p:sp>
      <p:sp>
        <p:nvSpPr>
          <p:cNvPr id="88068" name="Rectangle 2"/>
          <p:cNvSpPr>
            <a:spLocks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8806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5"/>
          <p:cNvSpPr>
            <a:spLocks noGrp="1" noChangeArrowheads="1"/>
          </p:cNvSpPr>
          <p:nvPr>
            <p:ph type="sldNum" sz="quarter"/>
          </p:nvPr>
        </p:nvSpPr>
        <p:spPr>
          <a:noFill/>
          <a:ln/>
        </p:spPr>
        <p:txBody>
          <a:bodyPr/>
          <a:lstStyle/>
          <a:p>
            <a:fld id="{603405DC-D037-457C-833C-BC39B857FE69}" type="slidenum">
              <a:rPr lang="en-IN" smtClean="0"/>
              <a:pPr/>
              <a:t>8</a:t>
            </a:fld>
            <a:endParaRPr lang="en-IN" smtClean="0"/>
          </a:p>
        </p:txBody>
      </p:sp>
      <p:sp>
        <p:nvSpPr>
          <p:cNvPr id="2969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DAAA02F-C7C0-411C-8766-42758CFD6AD0}"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IN" sz="1400">
              <a:solidFill>
                <a:srgbClr val="000000"/>
              </a:solidFill>
              <a:latin typeface="Times New Roman" pitchFamily="16" charset="0"/>
              <a:ea typeface="DejaVu Sans" charset="0"/>
              <a:cs typeface="DejaVu Sans" charset="0"/>
            </a:endParaRPr>
          </a:p>
        </p:txBody>
      </p:sp>
      <p:sp>
        <p:nvSpPr>
          <p:cNvPr id="2970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2970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0320D3B4-8169-40A1-B6B4-EA2711840DEB}"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519C8C8C-D884-4E10-81E6-6AE013F9B59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3450" y="301625"/>
            <a:ext cx="2259013" cy="5819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27812" cy="5819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7528E5AC-5063-455A-B49E-38A094079A72}"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74D90C2B-9B4D-45EF-B107-36E88E0ABD49}"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2250A912-619F-4440-A376-EDDB9F49D51D}" type="slidenum">
              <a:rPr lang="en-IN"/>
              <a:pPr>
                <a:defRPr/>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D6DBC678-AE2D-4A0E-899B-0971DCE4AE62}" type="slidenum">
              <a:rPr lang="en-IN"/>
              <a:pPr>
                <a:defRPr/>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633538"/>
            <a:ext cx="4443412" cy="4959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9050" y="1633538"/>
            <a:ext cx="4445000" cy="4959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0C4D6D68-403D-4440-A45B-7A670764FDFE}" type="slidenum">
              <a:rPr lang="en-IN"/>
              <a:pPr>
                <a:defRPr/>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idx="10"/>
          </p:nvPr>
        </p:nvSpPr>
        <p:spPr>
          <a:ln/>
        </p:spPr>
        <p:txBody>
          <a:bodyPr/>
          <a:lstStyle>
            <a:lvl1pPr>
              <a:defRPr/>
            </a:lvl1pPr>
          </a:lstStyle>
          <a:p>
            <a:pPr>
              <a:defRPr/>
            </a:pPr>
            <a:r>
              <a:rPr lang="en-IN"/>
              <a:t>22/07/16</a:t>
            </a:r>
          </a:p>
        </p:txBody>
      </p:sp>
      <p:sp>
        <p:nvSpPr>
          <p:cNvPr id="8"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9" name="Rectangle 8"/>
          <p:cNvSpPr>
            <a:spLocks noGrp="1" noChangeArrowheads="1"/>
          </p:cNvSpPr>
          <p:nvPr>
            <p:ph type="sldNum" idx="12"/>
          </p:nvPr>
        </p:nvSpPr>
        <p:spPr>
          <a:ln/>
        </p:spPr>
        <p:txBody>
          <a:bodyPr/>
          <a:lstStyle>
            <a:lvl1pPr>
              <a:defRPr/>
            </a:lvl1pPr>
          </a:lstStyle>
          <a:p>
            <a:pPr>
              <a:defRPr/>
            </a:pPr>
            <a:fld id="{21E5AD5E-5D13-440D-9533-825D0EE0B442}"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idx="10"/>
          </p:nvPr>
        </p:nvSpPr>
        <p:spPr>
          <a:ln/>
        </p:spPr>
        <p:txBody>
          <a:bodyPr/>
          <a:lstStyle>
            <a:lvl1pPr>
              <a:defRPr/>
            </a:lvl1pPr>
          </a:lstStyle>
          <a:p>
            <a:pPr>
              <a:defRPr/>
            </a:pPr>
            <a:r>
              <a:rPr lang="en-IN"/>
              <a:t>22/07/16</a:t>
            </a:r>
          </a:p>
        </p:txBody>
      </p:sp>
      <p:sp>
        <p:nvSpPr>
          <p:cNvPr id="4"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5" name="Rectangle 8"/>
          <p:cNvSpPr>
            <a:spLocks noGrp="1" noChangeArrowheads="1"/>
          </p:cNvSpPr>
          <p:nvPr>
            <p:ph type="sldNum" idx="12"/>
          </p:nvPr>
        </p:nvSpPr>
        <p:spPr>
          <a:ln/>
        </p:spPr>
        <p:txBody>
          <a:bodyPr/>
          <a:lstStyle>
            <a:lvl1pPr>
              <a:defRPr/>
            </a:lvl1pPr>
          </a:lstStyle>
          <a:p>
            <a:pPr>
              <a:defRPr/>
            </a:pPr>
            <a:fld id="{E1A7AE7C-F531-4EEC-8378-841643BF588F}"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IN"/>
              <a:t>22/07/16</a:t>
            </a:r>
          </a:p>
        </p:txBody>
      </p:sp>
      <p:sp>
        <p:nvSpPr>
          <p:cNvPr id="3"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4" name="Rectangle 8"/>
          <p:cNvSpPr>
            <a:spLocks noGrp="1" noChangeArrowheads="1"/>
          </p:cNvSpPr>
          <p:nvPr>
            <p:ph type="sldNum" idx="12"/>
          </p:nvPr>
        </p:nvSpPr>
        <p:spPr>
          <a:ln/>
        </p:spPr>
        <p:txBody>
          <a:bodyPr/>
          <a:lstStyle>
            <a:lvl1pPr>
              <a:defRPr/>
            </a:lvl1pPr>
          </a:lstStyle>
          <a:p>
            <a:pPr>
              <a:defRPr/>
            </a:pPr>
            <a:fld id="{0A011122-7041-443E-838A-F62FED1FD6E3}"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79BE0522-C2BA-4198-8FEB-8FCC7C91C1A3}"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ln/>
        </p:spPr>
        <p:txBody>
          <a:bodyPr/>
          <a:lstStyle>
            <a:lvl1pPr>
              <a:defRPr/>
            </a:lvl1pPr>
          </a:lstStyle>
          <a:p>
            <a:pPr>
              <a:defRPr/>
            </a:pPr>
            <a:fld id="{E9F67904-12FE-425F-B5A9-E5FF11C6C77E}" type="slidenum">
              <a:rPr lang="en-IN"/>
              <a:pPr>
                <a:defRPr/>
              </a:pPr>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2">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3">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4">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5">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2968FC98-053E-4554-89B4-070A6814BD60}"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8DE99EC3-D9B0-4FA7-87EC-110E048EF66C}"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5038" y="303213"/>
            <a:ext cx="2259012" cy="6289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3213"/>
            <a:ext cx="6629400" cy="6289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80F88880-6603-4DB6-9C0B-A03E0E61FE50}"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08C47402-0C53-4EEA-B54F-A2CC63FD850E}"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43412" cy="4352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9050" y="1768475"/>
            <a:ext cx="4443413" cy="4352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E93EFE55-7ED3-49F9-85F0-9251B018E30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CC9A627F-DFB3-4AE3-B8D2-5D65040DD14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FD1B74F8-314A-4396-985C-7DCB1377B898}"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946720C9-B82C-4484-896E-D3B746E98F22}"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25078EFB-00E0-420D-8D90-7BB7ADC63F7E}"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86129476-FD37-4824-97C4-3BAA69966AF4}"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39225" cy="1230313"/>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39225" cy="4352925"/>
          </a:xfrm>
          <a:prstGeom prst="rect">
            <a:avLst/>
          </a:prstGeom>
          <a:noFill/>
          <a:ln w="9525">
            <a:noFill/>
            <a:round/>
            <a:headEnd/>
            <a:tailEnd/>
          </a:ln>
        </p:spPr>
        <p:txBody>
          <a:bodyPr vert="horz" wrap="square" lIns="0" tIns="2844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sp>
        <p:nvSpPr>
          <p:cNvPr id="2" name="Text Box 3"/>
          <p:cNvSpPr txBox="1">
            <a:spLocks noChangeArrowheads="1"/>
          </p:cNvSpPr>
          <p:nvPr/>
        </p:nvSpPr>
        <p:spPr bwMode="auto">
          <a:xfrm>
            <a:off x="503238" y="6886575"/>
            <a:ext cx="2338387" cy="511175"/>
          </a:xfrm>
          <a:prstGeom prst="rect">
            <a:avLst/>
          </a:prstGeom>
          <a:noFill/>
          <a:ln w="9525" cap="flat">
            <a:noFill/>
            <a:round/>
            <a:headEnd/>
            <a:tailEnd/>
          </a:ln>
          <a:effectLst/>
        </p:spPr>
        <p:txBody>
          <a:bodyPr wrap="none" anchor="ctr"/>
          <a:lstStyle/>
          <a:p>
            <a:pPr>
              <a:defRPr/>
            </a:pPr>
            <a:endParaRPr lang="en-US"/>
          </a:p>
        </p:txBody>
      </p:sp>
      <p:sp>
        <p:nvSpPr>
          <p:cNvPr id="1028" name="Text Box 4"/>
          <p:cNvSpPr txBox="1">
            <a:spLocks noChangeArrowheads="1"/>
          </p:cNvSpPr>
          <p:nvPr/>
        </p:nvSpPr>
        <p:spPr bwMode="auto">
          <a:xfrm>
            <a:off x="3448050" y="6886575"/>
            <a:ext cx="3186113" cy="511175"/>
          </a:xfrm>
          <a:prstGeom prst="rect">
            <a:avLst/>
          </a:prstGeom>
          <a:noFill/>
          <a:ln w="9525" cap="flat">
            <a:noFill/>
            <a:round/>
            <a:headEnd/>
            <a:tailEnd/>
          </a:ln>
          <a:effectLst/>
        </p:spPr>
        <p:txBody>
          <a:bodyPr wrap="none" anchor="ctr"/>
          <a:lstStyle/>
          <a:p>
            <a:pPr>
              <a:defRPr/>
            </a:pPr>
            <a:endParaRPr lang="en-US"/>
          </a:p>
        </p:txBody>
      </p:sp>
      <p:sp>
        <p:nvSpPr>
          <p:cNvPr id="1029" name="Rectangle 5"/>
          <p:cNvSpPr>
            <a:spLocks noGrp="1" noChangeArrowheads="1"/>
          </p:cNvSpPr>
          <p:nvPr>
            <p:ph type="sldNum"/>
          </p:nvPr>
        </p:nvSpPr>
        <p:spPr bwMode="auto">
          <a:xfrm>
            <a:off x="7227888" y="6886575"/>
            <a:ext cx="2316162" cy="4889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pPr>
              <a:defRPr/>
            </a:pPr>
            <a:fld id="{301CC436-7346-46D5-BD8A-4A4919F8DDF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20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20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20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2000"/>
                                        <p:tgtEl>
                                          <p:spTgt spid="1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2000"/>
                                        <p:tgtEl>
                                          <p:spTgt spid="1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7">
                                            <p:txEl>
                                              <p:pRg st="5" end="5"/>
                                            </p:txEl>
                                          </p:spTgt>
                                        </p:tgtEl>
                                        <p:attrNameLst>
                                          <p:attrName>style.visibility</p:attrName>
                                        </p:attrNameLst>
                                      </p:cBhvr>
                                      <p:to>
                                        <p:strVal val="visible"/>
                                      </p:to>
                                    </p:set>
                                    <p:animEffect transition="in" filter="fade">
                                      <p:cBhvr>
                                        <p:cTn id="32" dur="2000"/>
                                        <p:tgtEl>
                                          <p:spTgt spid="1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7">
                                            <p:txEl>
                                              <p:pRg st="6" end="6"/>
                                            </p:txEl>
                                          </p:spTgt>
                                        </p:tgtEl>
                                        <p:attrNameLst>
                                          <p:attrName>style.visibility</p:attrName>
                                        </p:attrNameLst>
                                      </p:cBhvr>
                                      <p:to>
                                        <p:strVal val="visible"/>
                                      </p:to>
                                    </p:set>
                                    <p:animEffect transition="in" filter="fade">
                                      <p:cBhvr>
                                        <p:cTn id="37" dur="2000"/>
                                        <p:tgtEl>
                                          <p:spTgt spid="1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uiExpand="1" build="p">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Lst>
      </p:bldP>
    </p:bldLst>
  </p:timing>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p:titleStyle>
    <p:bodyStyle>
      <a:lvl1pPr marL="342900" indent="-342900" algn="l" defTabSz="449263" rtl="0" eaLnBrk="0" fontAlgn="base" hangingPunct="0">
        <a:lnSpc>
          <a:spcPct val="93000"/>
        </a:lnSpc>
        <a:spcBef>
          <a:spcPts val="1425"/>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49263" rtl="0" eaLnBrk="0" fontAlgn="base" hangingPunct="0">
        <a:lnSpc>
          <a:spcPct val="93000"/>
        </a:lnSpc>
        <a:spcBef>
          <a:spcPts val="1138"/>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2pPr>
      <a:lvl3pPr marL="1143000" indent="-228600" algn="l" defTabSz="449263" rtl="0" eaLnBrk="0" fontAlgn="base" hangingPunct="0">
        <a:lnSpc>
          <a:spcPct val="93000"/>
        </a:lnSpc>
        <a:spcBef>
          <a:spcPts val="85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3pPr>
      <a:lvl4pPr marL="1600200" indent="-228600" algn="l" defTabSz="449263" rtl="0" eaLnBrk="0" fontAlgn="base" hangingPunct="0">
        <a:lnSpc>
          <a:spcPct val="93000"/>
        </a:lnSpc>
        <a:spcBef>
          <a:spcPts val="575"/>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eaLnBrk="0" fontAlgn="base" hangingPunct="0">
        <a:lnSpc>
          <a:spcPct val="93000"/>
        </a:lnSpc>
        <a:spcBef>
          <a:spcPts val="288"/>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788988" y="5513388"/>
            <a:ext cx="4191000" cy="1590675"/>
          </a:xfrm>
          <a:custGeom>
            <a:avLst/>
            <a:gdLst>
              <a:gd name="G0" fmla="+- 1 0 0"/>
              <a:gd name="G1" fmla="+- 1 0 0"/>
              <a:gd name="G2" fmla="+- 1 0 0"/>
              <a:gd name="G3" fmla="+- 1 0 0"/>
              <a:gd name="T0" fmla="*/ 4191000 w 3802003"/>
              <a:gd name="T1" fmla="*/ 795338 h 1443111"/>
              <a:gd name="T2" fmla="*/ 2095500 w 3802003"/>
              <a:gd name="T3" fmla="*/ 1590675 h 1443111"/>
              <a:gd name="T4" fmla="*/ 0 w 3802003"/>
              <a:gd name="T5" fmla="*/ 795338 h 1443111"/>
              <a:gd name="T6" fmla="*/ 2095500 w 3802003"/>
              <a:gd name="T7" fmla="*/ 0 h 1443111"/>
              <a:gd name="T8" fmla="*/ 0 w 3802003"/>
              <a:gd name="T9" fmla="*/ 0 h 1443111"/>
              <a:gd name="T10" fmla="*/ 3802003 w 3802003"/>
              <a:gd name="T11" fmla="*/ 1443111 h 1443111"/>
            </a:gdLst>
            <a:ahLst/>
            <a:cxnLst>
              <a:cxn ang="0">
                <a:pos x="T0" y="T1"/>
              </a:cxn>
              <a:cxn ang="0">
                <a:pos x="T2" y="T3"/>
              </a:cxn>
              <a:cxn ang="0">
                <a:pos x="T4" y="T5"/>
              </a:cxn>
              <a:cxn ang="0">
                <a:pos x="T6" y="T7"/>
              </a:cxn>
            </a:cxnLst>
            <a:rect l="T8" t="T9" r="T10" b="T11"/>
            <a:pathLst>
              <a:path w="3802003" h="1443111">
                <a:moveTo>
                  <a:pt x="-329" y="347"/>
                </a:moveTo>
                <a:lnTo>
                  <a:pt x="7156" y="682"/>
                </a:lnTo>
                <a:lnTo>
                  <a:pt x="5229" y="682"/>
                </a:lnTo>
                <a:lnTo>
                  <a:pt x="-328" y="345"/>
                </a:lnTo>
              </a:path>
            </a:pathLst>
          </a:custGeom>
          <a:solidFill>
            <a:srgbClr val="9FCBDC">
              <a:alpha val="39999"/>
            </a:srgbClr>
          </a:solidFill>
          <a:ln w="9525" cap="flat">
            <a:noFill/>
            <a:round/>
            <a:headEnd/>
            <a:tailEnd/>
          </a:ln>
          <a:effectLst/>
        </p:spPr>
        <p:txBody>
          <a:bodyPr wrap="none" anchor="ctr"/>
          <a:lstStyle/>
          <a:p>
            <a:pPr>
              <a:defRPr/>
            </a:pPr>
            <a:endParaRPr lang="en-US"/>
          </a:p>
        </p:txBody>
      </p:sp>
      <p:sp>
        <p:nvSpPr>
          <p:cNvPr id="2050" name="AutoShape 2"/>
          <p:cNvSpPr>
            <a:spLocks noChangeArrowheads="1"/>
          </p:cNvSpPr>
          <p:nvPr/>
        </p:nvSpPr>
        <p:spPr bwMode="auto">
          <a:xfrm>
            <a:off x="-58738" y="6376988"/>
            <a:ext cx="4191001" cy="923925"/>
          </a:xfrm>
          <a:custGeom>
            <a:avLst/>
            <a:gdLst>
              <a:gd name="G0" fmla="+- 1 0 0"/>
              <a:gd name="G1" fmla="+- 1 0 0"/>
              <a:gd name="G2" fmla="+- 8 0 0"/>
              <a:gd name="G3" fmla="*/ 1 1 32768"/>
              <a:gd name="T0" fmla="*/ 4191001 w 3802003"/>
              <a:gd name="T1" fmla="*/ 461963 h 838200"/>
              <a:gd name="T2" fmla="*/ 2095501 w 3802003"/>
              <a:gd name="T3" fmla="*/ 923925 h 838200"/>
              <a:gd name="T4" fmla="*/ 0 w 3802003"/>
              <a:gd name="T5" fmla="*/ 461963 h 838200"/>
              <a:gd name="T6" fmla="*/ 2095501 w 3802003"/>
              <a:gd name="T7" fmla="*/ 0 h 838200"/>
              <a:gd name="T8" fmla="*/ 0 w 3802003"/>
              <a:gd name="T9" fmla="*/ 0 h 838200"/>
              <a:gd name="T10" fmla="*/ 3802003 w 3802003"/>
              <a:gd name="T11" fmla="*/ 838200 h 838200"/>
            </a:gdLst>
            <a:ahLst/>
            <a:cxnLst>
              <a:cxn ang="0">
                <a:pos x="T0" y="T1"/>
              </a:cxn>
              <a:cxn ang="0">
                <a:pos x="T2" y="T3"/>
              </a:cxn>
              <a:cxn ang="0">
                <a:pos x="T4" y="T5"/>
              </a:cxn>
              <a:cxn ang="0">
                <a:pos x="T6" y="T7"/>
              </a:cxn>
            </a:cxnLst>
            <a:rect l="T8" t="T9" r="T10" b="T11"/>
            <a:pathLst>
              <a:path w="3802003" h="838200">
                <a:moveTo>
                  <a:pt x="817" y="97"/>
                </a:moveTo>
                <a:lnTo>
                  <a:pt x="6408" y="682"/>
                </a:lnTo>
                <a:lnTo>
                  <a:pt x="5232" y="685"/>
                </a:lnTo>
                <a:lnTo>
                  <a:pt x="829" y="101"/>
                </a:lnTo>
              </a:path>
            </a:pathLst>
          </a:custGeom>
          <a:solidFill>
            <a:srgbClr val="000000"/>
          </a:solidFill>
          <a:ln w="9525" cap="flat">
            <a:noFill/>
            <a:round/>
            <a:headEnd/>
            <a:tailEnd/>
          </a:ln>
          <a:effectLst/>
        </p:spPr>
        <p:txBody>
          <a:bodyPr wrap="none" anchor="ctr"/>
          <a:lstStyle/>
          <a:p>
            <a:pPr>
              <a:defRPr/>
            </a:pPr>
            <a:endParaRPr lang="en-US"/>
          </a:p>
        </p:txBody>
      </p:sp>
      <p:sp>
        <p:nvSpPr>
          <p:cNvPr id="2051" name="AutoShape 3"/>
          <p:cNvSpPr>
            <a:spLocks noChangeArrowheads="1"/>
          </p:cNvSpPr>
          <p:nvPr/>
        </p:nvSpPr>
        <p:spPr bwMode="auto">
          <a:xfrm>
            <a:off x="-6350" y="6383338"/>
            <a:ext cx="3749675" cy="1190625"/>
          </a:xfrm>
          <a:custGeom>
            <a:avLst/>
            <a:gdLst>
              <a:gd name="G0" fmla="+- 3309 0 0"/>
              <a:gd name="G1" fmla="+- 1 0 0"/>
              <a:gd name="G2" fmla="*/ 1 16385 2"/>
              <a:gd name="T0" fmla="*/ 3749675 w 3749675"/>
              <a:gd name="T1" fmla="*/ 595313 h 1190625"/>
              <a:gd name="T2" fmla="*/ 1874838 w 3749675"/>
              <a:gd name="T3" fmla="*/ 1190625 h 1190625"/>
              <a:gd name="T4" fmla="*/ 0 w 3749675"/>
              <a:gd name="T5" fmla="*/ 595313 h 1190625"/>
              <a:gd name="T6" fmla="*/ 1874838 w 3749675"/>
              <a:gd name="T7" fmla="*/ 0 h 1190625"/>
              <a:gd name="T8" fmla="*/ 0 w 3749675"/>
              <a:gd name="T9" fmla="*/ 0 h 1190625"/>
              <a:gd name="T10" fmla="*/ 3749675 w 3749675"/>
              <a:gd name="T11" fmla="*/ 1190625 h 1190625"/>
            </a:gdLst>
            <a:ahLst/>
            <a:cxnLst>
              <a:cxn ang="0">
                <a:pos x="T0" y="T1"/>
              </a:cxn>
              <a:cxn ang="0">
                <a:pos x="T2" y="T3"/>
              </a:cxn>
              <a:cxn ang="0">
                <a:pos x="T4" y="T5"/>
              </a:cxn>
              <a:cxn ang="0">
                <a:pos x="T6" y="T7"/>
              </a:cxn>
            </a:cxnLst>
            <a:rect l="T8" t="T9" r="T10" b="T11"/>
            <a:pathLst>
              <a:path w="3749675" h="1190625">
                <a:moveTo>
                  <a:pt x="0" y="3309"/>
                </a:moveTo>
                <a:lnTo>
                  <a:pt x="0" y="0"/>
                </a:lnTo>
                <a:lnTo>
                  <a:pt x="10418" y="3309"/>
                </a:lnTo>
                <a:close/>
              </a:path>
            </a:pathLst>
          </a:custGeom>
          <a:blipFill dpi="0" rotWithShape="0">
            <a:blip r:embed="rId13" cstate="print"/>
            <a:srcRect/>
            <a:tile tx="0" ty="0" sx="100000" sy="100000" flip="none" algn="tl"/>
          </a:blipFill>
          <a:ln w="9525" cap="flat">
            <a:noFill/>
            <a:round/>
            <a:headEnd/>
            <a:tailEnd/>
          </a:ln>
          <a:effectLst>
            <a:outerShdw dist="38160" dir="5400000" algn="ctr" rotWithShape="0">
              <a:srgbClr val="000000">
                <a:alpha val="35036"/>
              </a:srgbClr>
            </a:outerShdw>
          </a:effectLst>
        </p:spPr>
        <p:txBody>
          <a:bodyPr wrap="none" anchor="ctr"/>
          <a:lstStyle/>
          <a:p>
            <a:pPr>
              <a:defRPr/>
            </a:pPr>
            <a:endParaRPr lang="en-US"/>
          </a:p>
        </p:txBody>
      </p:sp>
      <p:sp>
        <p:nvSpPr>
          <p:cNvPr id="2052" name="Line 4"/>
          <p:cNvSpPr>
            <a:spLocks noChangeShapeType="1"/>
          </p:cNvSpPr>
          <p:nvPr/>
        </p:nvSpPr>
        <p:spPr bwMode="auto">
          <a:xfrm>
            <a:off x="-9525" y="6380163"/>
            <a:ext cx="3754438" cy="1195387"/>
          </a:xfrm>
          <a:prstGeom prst="line">
            <a:avLst/>
          </a:prstGeom>
          <a:noFill/>
          <a:ln w="12240" cap="sq">
            <a:solidFill>
              <a:srgbClr val="196F85"/>
            </a:solidFill>
            <a:miter lim="800000"/>
            <a:headEnd/>
            <a:tailEnd/>
          </a:ln>
          <a:effectLst>
            <a:outerShdw dist="38160" dir="5400000" algn="ctr" rotWithShape="0">
              <a:srgbClr val="000000">
                <a:alpha val="35036"/>
              </a:srgbClr>
            </a:outerShdw>
          </a:effectLst>
        </p:spPr>
        <p:txBody>
          <a:bodyPr/>
          <a:lstStyle/>
          <a:p>
            <a:pPr>
              <a:defRPr/>
            </a:pPr>
            <a:endParaRPr lang="en-US"/>
          </a:p>
        </p:txBody>
      </p:sp>
      <p:sp>
        <p:nvSpPr>
          <p:cNvPr id="2054" name="Rectangle 5"/>
          <p:cNvSpPr>
            <a:spLocks noGrp="1" noChangeArrowheads="1"/>
          </p:cNvSpPr>
          <p:nvPr>
            <p:ph type="body" idx="1"/>
          </p:nvPr>
        </p:nvSpPr>
        <p:spPr bwMode="auto">
          <a:xfrm>
            <a:off x="503238" y="1633538"/>
            <a:ext cx="9040812" cy="4959350"/>
          </a:xfrm>
          <a:prstGeom prst="rect">
            <a:avLst/>
          </a:prstGeom>
          <a:noFill/>
          <a:ln w="9525">
            <a:noFill/>
            <a:round/>
            <a:headEnd/>
            <a:tailEnd/>
          </a:ln>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6"/>
          <p:cNvSpPr>
            <a:spLocks noGrp="1" noChangeArrowheads="1"/>
          </p:cNvSpPr>
          <p:nvPr>
            <p:ph type="dt"/>
          </p:nvPr>
        </p:nvSpPr>
        <p:spPr bwMode="auto">
          <a:xfrm>
            <a:off x="7415213" y="7064375"/>
            <a:ext cx="2085975" cy="373063"/>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hangingPunct="1">
              <a:lnSpc>
                <a:spcPct val="100000"/>
              </a:lnSpc>
              <a:buClrTx/>
              <a:buFontTx/>
              <a:buNone/>
              <a:tabLst>
                <a:tab pos="449263" algn="l"/>
                <a:tab pos="898525" algn="l"/>
                <a:tab pos="1347788" algn="l"/>
                <a:tab pos="1797050" algn="l"/>
              </a:tabLst>
              <a:defRPr sz="1000">
                <a:solidFill>
                  <a:srgbClr val="000000"/>
                </a:solidFill>
                <a:latin typeface="+mn-lt"/>
                <a:ea typeface="DejaVu Sans" charset="0"/>
                <a:cs typeface="DejaVu Sans" charset="0"/>
              </a:defRPr>
            </a:lvl1pPr>
          </a:lstStyle>
          <a:p>
            <a:pPr>
              <a:defRPr/>
            </a:pPr>
            <a:r>
              <a:rPr lang="en-IN"/>
              <a:t>22/07/16</a:t>
            </a:r>
          </a:p>
        </p:txBody>
      </p:sp>
      <p:sp>
        <p:nvSpPr>
          <p:cNvPr id="2055" name="Rectangle 7"/>
          <p:cNvSpPr>
            <a:spLocks noGrp="1" noChangeArrowheads="1"/>
          </p:cNvSpPr>
          <p:nvPr>
            <p:ph type="ftr"/>
          </p:nvPr>
        </p:nvSpPr>
        <p:spPr bwMode="auto">
          <a:xfrm>
            <a:off x="4827588" y="7064375"/>
            <a:ext cx="2560637" cy="371475"/>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algn="r" hangingPunct="1">
              <a:lnSpc>
                <a:spcPct val="100000"/>
              </a:lnSpc>
              <a:buClrTx/>
              <a:buFontTx/>
              <a:buNone/>
              <a:tabLst>
                <a:tab pos="449263" algn="l"/>
                <a:tab pos="898525" algn="l"/>
                <a:tab pos="1347788" algn="l"/>
                <a:tab pos="1797050" algn="l"/>
                <a:tab pos="2246313" algn="l"/>
              </a:tabLst>
              <a:defRPr sz="1000">
                <a:solidFill>
                  <a:srgbClr val="000000"/>
                </a:solidFill>
                <a:latin typeface="+mn-lt"/>
                <a:ea typeface="DejaVu Sans" charset="0"/>
                <a:cs typeface="DejaVu Sans" charset="0"/>
              </a:defRPr>
            </a:lvl1pPr>
          </a:lstStyle>
          <a:p>
            <a:pPr>
              <a:defRPr/>
            </a:pPr>
            <a:r>
              <a:rPr lang="en-IN"/>
              <a:t>Quality kiosk</a:t>
            </a:r>
          </a:p>
        </p:txBody>
      </p:sp>
      <p:sp>
        <p:nvSpPr>
          <p:cNvPr id="2056" name="Rectangle 8"/>
          <p:cNvSpPr>
            <a:spLocks noGrp="1" noChangeArrowheads="1"/>
          </p:cNvSpPr>
          <p:nvPr>
            <p:ph type="sldNum"/>
          </p:nvPr>
        </p:nvSpPr>
        <p:spPr bwMode="auto">
          <a:xfrm>
            <a:off x="9531350" y="7064375"/>
            <a:ext cx="373063" cy="371475"/>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algn="r" hangingPunct="1">
              <a:lnSpc>
                <a:spcPct val="100000"/>
              </a:lnSpc>
              <a:buClrTx/>
              <a:buFontTx/>
              <a:buNone/>
              <a:defRPr sz="1000">
                <a:solidFill>
                  <a:srgbClr val="000000"/>
                </a:solidFill>
                <a:latin typeface="+mn-lt"/>
                <a:ea typeface="DejaVu Sans" charset="0"/>
                <a:cs typeface="DejaVu Sans" charset="0"/>
              </a:defRPr>
            </a:lvl1pPr>
          </a:lstStyle>
          <a:p>
            <a:pPr>
              <a:defRPr/>
            </a:pPr>
            <a:fld id="{7C326B14-4D1B-434D-8E11-9C7F50D6A0A4}" type="slidenum">
              <a:rPr lang="en-IN"/>
              <a:pPr>
                <a:defRPr/>
              </a:pPr>
              <a:t>‹#›</a:t>
            </a:fld>
            <a:endParaRPr lang="en-IN"/>
          </a:p>
        </p:txBody>
      </p:sp>
      <p:sp>
        <p:nvSpPr>
          <p:cNvPr id="2058" name="Rectangle 9"/>
          <p:cNvSpPr>
            <a:spLocks noGrp="1" noChangeArrowheads="1"/>
          </p:cNvSpPr>
          <p:nvPr>
            <p:ph type="title"/>
          </p:nvPr>
        </p:nvSpPr>
        <p:spPr bwMode="auto">
          <a:xfrm>
            <a:off x="503238" y="303213"/>
            <a:ext cx="9040812" cy="1228725"/>
          </a:xfrm>
          <a:prstGeom prst="rect">
            <a:avLst/>
          </a:prstGeom>
          <a:noFill/>
          <a:ln w="9525">
            <a:noFill/>
            <a:round/>
            <a:headEnd/>
            <a:tailEnd/>
          </a:ln>
        </p:spPr>
        <p:txBody>
          <a:bodyPr vert="horz" wrap="square" lIns="90000" tIns="45000" rIns="90000" bIns="45000" numCol="1" anchor="ctr"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mj-lt"/>
          <a:ea typeface="+mj-ea"/>
          <a:cs typeface="+mj-cs"/>
        </a:defRPr>
      </a:lvl1pPr>
      <a:lvl2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2pPr>
      <a:lvl3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3pPr>
      <a:lvl4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4pPr>
      <a:lvl5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5pPr>
      <a:lvl6pPr marL="25146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6pPr>
      <a:lvl7pPr marL="29718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7pPr>
      <a:lvl8pPr marL="3429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8pPr>
      <a:lvl9pPr marL="3886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9pPr>
    </p:titleStyle>
    <p:bodyStyle>
      <a:lvl1pPr marL="342900" indent="-342900" algn="l" defTabSz="449263" rtl="0" eaLnBrk="0" fontAlgn="base" hangingPunct="0">
        <a:lnSpc>
          <a:spcPct val="98000"/>
        </a:lnSpc>
        <a:spcBef>
          <a:spcPts val="1563"/>
        </a:spcBef>
        <a:spcAft>
          <a:spcPct val="0"/>
        </a:spcAft>
        <a:buClr>
          <a:srgbClr val="000000"/>
        </a:buClr>
        <a:buSzPct val="100000"/>
        <a:buFont typeface="Times New Roman" pitchFamily="16" charset="0"/>
        <a:buChar char="•"/>
        <a:defRPr sz="3000">
          <a:solidFill>
            <a:srgbClr val="000000"/>
          </a:solidFill>
          <a:latin typeface="+mn-lt"/>
          <a:ea typeface="+mn-ea"/>
          <a:cs typeface="+mn-cs"/>
        </a:defRPr>
      </a:lvl1pPr>
      <a:lvl2pPr marL="742950" indent="-285750" algn="l" defTabSz="449263" rtl="0" eaLnBrk="0" fontAlgn="base" hangingPunct="0">
        <a:lnSpc>
          <a:spcPct val="98000"/>
        </a:lnSpc>
        <a:spcBef>
          <a:spcPts val="1250"/>
        </a:spcBef>
        <a:spcAft>
          <a:spcPct val="0"/>
        </a:spcAft>
        <a:buClr>
          <a:srgbClr val="000000"/>
        </a:buClr>
        <a:buSzPct val="100000"/>
        <a:buFont typeface="Times New Roman" pitchFamily="16" charset="0"/>
        <a:buChar char="–"/>
        <a:defRPr sz="2300">
          <a:solidFill>
            <a:srgbClr val="000000"/>
          </a:solidFill>
          <a:latin typeface="+mn-lt"/>
          <a:ea typeface="+mn-ea"/>
          <a:cs typeface="+mn-cs"/>
        </a:defRPr>
      </a:lvl2pPr>
      <a:lvl3pPr marL="1143000" indent="-228600" algn="l" defTabSz="449263" rtl="0" eaLnBrk="0" fontAlgn="base" hangingPunct="0">
        <a:lnSpc>
          <a:spcPct val="98000"/>
        </a:lnSpc>
        <a:spcBef>
          <a:spcPts val="938"/>
        </a:spcBef>
        <a:spcAft>
          <a:spcPct val="0"/>
        </a:spcAft>
        <a:buClr>
          <a:srgbClr val="000000"/>
        </a:buClr>
        <a:buSzPct val="100000"/>
        <a:buFont typeface="Times New Roman" pitchFamily="16" charset="0"/>
        <a:buChar char="•"/>
        <a:defRPr sz="2100">
          <a:solidFill>
            <a:srgbClr val="000000"/>
          </a:solidFill>
          <a:latin typeface="+mn-lt"/>
          <a:ea typeface="+mn-ea"/>
          <a:cs typeface="+mn-cs"/>
        </a:defRPr>
      </a:lvl3pPr>
      <a:lvl4pPr marL="1600200" indent="-228600" algn="l" defTabSz="449263" rtl="0" eaLnBrk="0" fontAlgn="base" hangingPunct="0">
        <a:lnSpc>
          <a:spcPct val="98000"/>
        </a:lnSpc>
        <a:spcBef>
          <a:spcPts val="625"/>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eaLnBrk="0" fontAlgn="base" hangingPunct="0">
        <a:lnSpc>
          <a:spcPct val="98000"/>
        </a:lnSpc>
        <a:spcBef>
          <a:spcPts val="313"/>
        </a:spcBef>
        <a:spcAft>
          <a:spcPct val="0"/>
        </a:spcAft>
        <a:buClr>
          <a:srgbClr val="000000"/>
        </a:buClr>
        <a:buSzPct val="100000"/>
        <a:buFont typeface="Times New Roman" pitchFamily="16" charset="0"/>
        <a:buChar char="»"/>
        <a:defRPr sz="2200">
          <a:solidFill>
            <a:srgbClr val="000000"/>
          </a:solidFill>
          <a:latin typeface="+mn-lt"/>
          <a:ea typeface="+mn-ea"/>
          <a:cs typeface="+mn-cs"/>
        </a:defRPr>
      </a:lvl5pPr>
      <a:lvl6pPr marL="25146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6pPr>
      <a:lvl7pPr marL="29718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7pPr>
      <a:lvl8pPr marL="34290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8pPr>
      <a:lvl9pPr marL="38862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US" sz="3600" b="1" dirty="0" smtClean="0">
                <a:solidFill>
                  <a:srgbClr val="000000"/>
                </a:solidFill>
                <a:latin typeface="Calibri" pitchFamily="32" charset="0"/>
              </a:rPr>
              <a:t>Principles</a:t>
            </a:r>
            <a:endParaRPr lang="en-IN" sz="3400" b="1" u="sng" dirty="0">
              <a:solidFill>
                <a:srgbClr val="000000"/>
              </a:solidFill>
              <a:latin typeface="Century Schoolbook L" pitchFamily="16" charset="0"/>
            </a:endParaRPr>
          </a:p>
        </p:txBody>
      </p:sp>
      <p:sp>
        <p:nvSpPr>
          <p:cNvPr id="5122" name="Text Box 2"/>
          <p:cNvSpPr txBox="1">
            <a:spLocks noChangeArrowheads="1"/>
          </p:cNvSpPr>
          <p:nvPr/>
        </p:nvSpPr>
        <p:spPr bwMode="auto">
          <a:xfrm>
            <a:off x="-293688" y="1417638"/>
            <a:ext cx="10374313" cy="5943600"/>
          </a:xfrm>
          <a:prstGeom prst="rect">
            <a:avLst/>
          </a:prstGeom>
          <a:noFill/>
          <a:ln w="9525" cap="flat">
            <a:noFill/>
            <a:round/>
            <a:headEnd/>
            <a:tailEnd/>
          </a:ln>
          <a:effectLst/>
        </p:spPr>
        <p:txBody>
          <a:bodyPr lIns="0" tIns="28440" rIns="0" bIns="0"/>
          <a:lstStyle/>
          <a:p>
            <a:pPr lvl="2">
              <a:spcBef>
                <a:spcPts val="575"/>
              </a:spcBef>
              <a:buFont typeface="Times New Roman" pitchFamily="16" charset="0"/>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4000" b="1" dirty="0" smtClean="0">
                <a:solidFill>
                  <a:srgbClr val="000000"/>
                </a:solidFill>
                <a:latin typeface="Calibri" pitchFamily="32" charset="0"/>
              </a:rPr>
              <a:t>Principle 1: Testing Shows Presence of Defect</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b="1" dirty="0" smtClean="0">
                <a:solidFill>
                  <a:srgbClr val="000000"/>
                </a:solidFill>
                <a:latin typeface="Calibri" pitchFamily="32" charset="0"/>
              </a:rPr>
              <a:t>Principle 2: Exhaustive Testing is impossible</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b="1" dirty="0" smtClean="0">
                <a:solidFill>
                  <a:srgbClr val="000000"/>
                </a:solidFill>
                <a:latin typeface="Calibri" pitchFamily="32" charset="0"/>
              </a:rPr>
              <a:t>Principle 3: Early Testing</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b="1" dirty="0" smtClean="0">
                <a:solidFill>
                  <a:srgbClr val="000000"/>
                </a:solidFill>
                <a:latin typeface="Calibri" pitchFamily="32" charset="0"/>
              </a:rPr>
              <a:t>Principle 4: Defect Clustering</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b="1" dirty="0" smtClean="0">
                <a:solidFill>
                  <a:srgbClr val="000000"/>
                </a:solidFill>
                <a:latin typeface="Calibri" pitchFamily="32" charset="0"/>
              </a:rPr>
              <a:t>Principle 5: Pesticide Paradox</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b="1" dirty="0" smtClean="0">
                <a:solidFill>
                  <a:srgbClr val="000000"/>
                </a:solidFill>
                <a:latin typeface="Calibri" pitchFamily="32" charset="0"/>
              </a:rPr>
              <a:t>Principle 6: Testing is Context Dependant:</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b="1" dirty="0" smtClean="0">
                <a:solidFill>
                  <a:srgbClr val="000000"/>
                </a:solidFill>
                <a:latin typeface="Calibri" pitchFamily="32" charset="0"/>
              </a:rPr>
              <a:t>Principle 7: Absence of Error fallacy</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4000" dirty="0" smtClean="0">
              <a:solidFill>
                <a:srgbClr val="000000"/>
              </a:solidFill>
              <a:latin typeface="Calibri" pitchFamily="32" charset="0"/>
            </a:endParaRP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4000" dirty="0" smtClean="0">
              <a:solidFill>
                <a:srgbClr val="000000"/>
              </a:solidFill>
              <a:latin typeface="Calibri" pitchFamily="32" charset="0"/>
            </a:endParaRPr>
          </a:p>
          <a:p>
            <a:pPr marL="1335088"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fade">
                                      <p:cBhvr>
                                        <p:cTn id="12" dur="20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fade">
                                      <p:cBhvr>
                                        <p:cTn id="17" dur="2000"/>
                                        <p:tgtEl>
                                          <p:spTgt spid="5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fade">
                                      <p:cBhvr>
                                        <p:cTn id="22" dur="2000"/>
                                        <p:tgtEl>
                                          <p:spTgt spid="5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2">
                                            <p:txEl>
                                              <p:pRg st="4" end="4"/>
                                            </p:txEl>
                                          </p:spTgt>
                                        </p:tgtEl>
                                        <p:attrNameLst>
                                          <p:attrName>style.visibility</p:attrName>
                                        </p:attrNameLst>
                                      </p:cBhvr>
                                      <p:to>
                                        <p:strVal val="visible"/>
                                      </p:to>
                                    </p:set>
                                    <p:animEffect transition="in" filter="fade">
                                      <p:cBhvr>
                                        <p:cTn id="27" dur="2000"/>
                                        <p:tgtEl>
                                          <p:spTgt spid="5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2">
                                            <p:txEl>
                                              <p:pRg st="5" end="5"/>
                                            </p:txEl>
                                          </p:spTgt>
                                        </p:tgtEl>
                                        <p:attrNameLst>
                                          <p:attrName>style.visibility</p:attrName>
                                        </p:attrNameLst>
                                      </p:cBhvr>
                                      <p:to>
                                        <p:strVal val="visible"/>
                                      </p:to>
                                    </p:set>
                                    <p:animEffect transition="in" filter="fade">
                                      <p:cBhvr>
                                        <p:cTn id="32" dur="2000"/>
                                        <p:tgtEl>
                                          <p:spTgt spid="51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2">
                                            <p:txEl>
                                              <p:pRg st="6" end="6"/>
                                            </p:txEl>
                                          </p:spTgt>
                                        </p:tgtEl>
                                        <p:attrNameLst>
                                          <p:attrName>style.visibility</p:attrName>
                                        </p:attrNameLst>
                                      </p:cBhvr>
                                      <p:to>
                                        <p:strVal val="visible"/>
                                      </p:to>
                                    </p:set>
                                    <p:animEffect transition="in" filter="fade">
                                      <p:cBhvr>
                                        <p:cTn id="37" dur="2000"/>
                                        <p:tgtEl>
                                          <p:spTgt spid="51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Software Development Model</a:t>
            </a:r>
          </a:p>
        </p:txBody>
      </p:sp>
      <p:sp>
        <p:nvSpPr>
          <p:cNvPr id="38915"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5038" lvl="1" indent="-539750">
              <a:spcBef>
                <a:spcPts val="1138"/>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pPr>
            <a:r>
              <a:rPr lang="en-IN" sz="3000" b="1" dirty="0">
                <a:solidFill>
                  <a:srgbClr val="000000"/>
                </a:solidFill>
                <a:latin typeface="Century Schoolbook L" pitchFamily="16" charset="0"/>
              </a:rPr>
              <a:t>Sequential Model ( Waterfall </a:t>
            </a:r>
            <a:r>
              <a:rPr lang="en-IN" sz="3000" b="1" dirty="0" smtClean="0">
                <a:solidFill>
                  <a:srgbClr val="000000"/>
                </a:solidFill>
                <a:latin typeface="Century Schoolbook L" pitchFamily="16" charset="0"/>
              </a:rPr>
              <a:t>)</a:t>
            </a:r>
            <a:endParaRPr lang="en-IN" sz="3000" b="1" dirty="0">
              <a:solidFill>
                <a:srgbClr val="000000"/>
              </a:solidFill>
              <a:latin typeface="Century Schoolbook L" pitchFamily="16" charset="0"/>
            </a:endParaRPr>
          </a:p>
          <a:p>
            <a:pPr marL="1354138" lvl="2" indent="-527050">
              <a:spcBef>
                <a:spcPts val="850"/>
              </a:spcBef>
              <a:buClrTx/>
              <a:buSzPct val="45000"/>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pPr>
            <a:endParaRPr lang="en-IN" sz="3000" b="1" dirty="0">
              <a:solidFill>
                <a:srgbClr val="000000"/>
              </a:solidFill>
              <a:latin typeface="Century Schoolbook L" pitchFamily="16" charset="0"/>
            </a:endParaRPr>
          </a:p>
        </p:txBody>
      </p:sp>
      <p:pic>
        <p:nvPicPr>
          <p:cNvPr id="38916" name="Picture 3"/>
          <p:cNvPicPr>
            <a:picLocks noChangeAspect="1" noChangeArrowheads="1"/>
          </p:cNvPicPr>
          <p:nvPr/>
        </p:nvPicPr>
        <p:blipFill>
          <a:blip r:embed="rId3" cstate="print"/>
          <a:srcRect/>
          <a:stretch>
            <a:fillRect/>
          </a:stretch>
        </p:blipFill>
        <p:spPr bwMode="auto">
          <a:xfrm>
            <a:off x="1992313" y="2332038"/>
            <a:ext cx="4905375" cy="37719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Software Development Model</a:t>
            </a:r>
          </a:p>
        </p:txBody>
      </p:sp>
      <p:sp>
        <p:nvSpPr>
          <p:cNvPr id="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5038" lvl="1" indent="-539750">
              <a:spcBef>
                <a:spcPts val="1138"/>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IN" sz="3000" b="1" dirty="0">
                <a:solidFill>
                  <a:srgbClr val="000000"/>
                </a:solidFill>
                <a:latin typeface="Century Schoolbook L" pitchFamily="16" charset="0"/>
              </a:rPr>
              <a:t>Sequential Model ( Waterfall )</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The Waterfall Model was first Process Model to be introduced. It is also referred to as a linear-sequential life cycle model. It is very simple to understand and use.</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In a waterfall model, each phase must be completed fully before the next phase can begin. This type of software development model is basically used for the for the project which is small and there are no uncertain requirements.</a:t>
            </a:r>
          </a:p>
          <a:p>
            <a:pPr marL="1354138" lvl="2" indent="-527050">
              <a:spcBef>
                <a:spcPts val="850"/>
              </a:spcBef>
              <a:buClrTx/>
              <a:buSzPct val="45000"/>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dirty="0">
                <a:solidFill>
                  <a:srgbClr val="000000"/>
                </a:solidFill>
                <a:latin typeface="Century Schoolbook L" pitchFamily="16" charset="0"/>
              </a:rPr>
              <a:t>Software Development Model</a:t>
            </a:r>
          </a:p>
        </p:txBody>
      </p:sp>
      <p:sp>
        <p:nvSpPr>
          <p:cNvPr id="3789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5038" lvl="1" indent="-539750">
              <a:spcBef>
                <a:spcPts val="1138"/>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pPr>
            <a:r>
              <a:rPr lang="en-IN" sz="3000" b="1" dirty="0">
                <a:solidFill>
                  <a:srgbClr val="000000"/>
                </a:solidFill>
                <a:latin typeface="Century Schoolbook L" pitchFamily="16" charset="0"/>
              </a:rPr>
              <a:t>Sequential Model ( Waterfall ) Cont..</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pPr>
            <a:r>
              <a:rPr lang="en-US" sz="2800" dirty="0">
                <a:solidFill>
                  <a:srgbClr val="000000"/>
                </a:solidFill>
                <a:latin typeface="Calibri" pitchFamily="32" charset="0"/>
              </a:rPr>
              <a:t>At the end of each phase, a review takes place to determine if the project is on the right path and whether or not to continue or discard the project. In this model software starts only after the development is complete. In waterfall model phases do not overlap.</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pPr>
            <a:r>
              <a:rPr lang="en-US" sz="2800" dirty="0">
                <a:solidFill>
                  <a:srgbClr val="000000"/>
                </a:solidFill>
                <a:latin typeface="Calibri" pitchFamily="32" charset="0"/>
              </a:rPr>
              <a:t>Recommended for small scale, Low budget and Short term projects </a:t>
            </a:r>
          </a:p>
          <a:p>
            <a:pPr>
              <a:spcBef>
                <a:spcPts val="850"/>
              </a:spcBef>
              <a:buClrTx/>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pPr>
            <a:endParaRPr lang="en-US" sz="2800" dirty="0">
              <a:solidFill>
                <a:srgbClr val="000000"/>
              </a:solidFill>
              <a:latin typeface="Calibri" pitchFamily="32"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20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fade">
                                      <p:cBhvr>
                                        <p:cTn id="12" dur="20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fade">
                                      <p:cBhvr>
                                        <p:cTn id="17" dur="20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Software Development Model</a:t>
            </a:r>
          </a:p>
        </p:txBody>
      </p:sp>
      <p:sp>
        <p:nvSpPr>
          <p:cNvPr id="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5038" lvl="1" indent="-539750">
              <a:spcBef>
                <a:spcPts val="1138"/>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IN" sz="3000" b="1" dirty="0">
                <a:solidFill>
                  <a:srgbClr val="000000"/>
                </a:solidFill>
                <a:latin typeface="Century Schoolbook L" pitchFamily="16" charset="0"/>
              </a:rPr>
              <a:t>Iterative /Incremental Model</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Software is developed step by step</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First increment is the core product</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After the first increment is ready it is released for the use of the client </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As a result of user the plan is prepared for the next increment</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Modification is made to the core product to meet the needs of the customer</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Client gets Early working software</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Example :Spiral  and Agile model</a:t>
            </a:r>
          </a:p>
          <a:p>
            <a:pPr marL="1352550" lvl="2" indent="-528638">
              <a:spcBef>
                <a:spcPts val="850"/>
              </a:spcBef>
              <a:buClrTx/>
              <a:buSzPct val="45000"/>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Software Development Model</a:t>
            </a:r>
          </a:p>
        </p:txBody>
      </p:sp>
      <p:sp>
        <p:nvSpPr>
          <p:cNvPr id="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5038" lvl="1" indent="-539750">
              <a:spcBef>
                <a:spcPts val="1138"/>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IN" sz="3000" b="1" dirty="0">
                <a:solidFill>
                  <a:srgbClr val="000000"/>
                </a:solidFill>
                <a:latin typeface="Century Schoolbook L" pitchFamily="16" charset="0"/>
              </a:rPr>
              <a:t>Agile( Iterative /Incremental Model)</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In Agile, the whole-team approach used means involving everyone with different knowledge and skills to ensure project success</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The team includes representatives from the customer also known as the Product Owner, and other business stakeholders who determine product features</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Engages the stakeholders continuously so that the new requirements are  gathered faster and there is no scope for guess work by the teams</a:t>
            </a:r>
          </a:p>
          <a:p>
            <a:pPr marL="1336675" lvl="2" indent="-544513">
              <a:spcBef>
                <a:spcPts val="850"/>
              </a:spcBef>
              <a:buClrTx/>
              <a:buSzPct val="45000"/>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endParaRPr lang="en-US" sz="2800" dirty="0">
              <a:solidFill>
                <a:srgbClr val="000000"/>
              </a:solidFill>
              <a:latin typeface="Calibri" pitchFamily="32" charset="0"/>
            </a:endParaRPr>
          </a:p>
          <a:p>
            <a:pPr>
              <a:spcBef>
                <a:spcPts val="850"/>
              </a:spcBef>
              <a:buClrTx/>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Software Development Model</a:t>
            </a:r>
          </a:p>
        </p:txBody>
      </p:sp>
      <p:sp>
        <p:nvSpPr>
          <p:cNvPr id="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5038" lvl="1" indent="-539750">
              <a:spcBef>
                <a:spcPts val="1138"/>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IN" sz="3000" b="1" dirty="0">
                <a:solidFill>
                  <a:srgbClr val="000000"/>
                </a:solidFill>
                <a:latin typeface="Century Schoolbook L" pitchFamily="16" charset="0"/>
              </a:rPr>
              <a:t>Agile( Iterative /Incremental Model) Cont...</a:t>
            </a:r>
          </a:p>
          <a:p>
            <a:pPr marL="1335088" lvl="2" indent="-544513">
              <a:spcBef>
                <a:spcPts val="850"/>
              </a:spcBef>
              <a:buSzPct val="45000"/>
              <a:buFont typeface="Wingdings" charset="2"/>
              <a:buChar char=""/>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r>
              <a:rPr lang="en-US" sz="2800" dirty="0">
                <a:solidFill>
                  <a:srgbClr val="000000"/>
                </a:solidFill>
                <a:latin typeface="Calibri" pitchFamily="32" charset="0"/>
              </a:rPr>
              <a:t>Provides the end result of higher quality of the software delivered and a highly satisfied customer.</a:t>
            </a:r>
          </a:p>
          <a:p>
            <a:pPr marL="1336675" lvl="2" indent="-544513">
              <a:spcBef>
                <a:spcPts val="850"/>
              </a:spcBef>
              <a:buClrTx/>
              <a:buSzPct val="45000"/>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endParaRPr lang="en-US" sz="2800" dirty="0">
              <a:solidFill>
                <a:srgbClr val="000000"/>
              </a:solidFill>
              <a:latin typeface="Calibri" pitchFamily="32" charset="0"/>
            </a:endParaRPr>
          </a:p>
          <a:p>
            <a:pPr marL="1336675" lvl="2" indent="-544513">
              <a:spcBef>
                <a:spcPts val="850"/>
              </a:spcBef>
              <a:buClrTx/>
              <a:buSzPct val="45000"/>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endParaRPr lang="en-US" sz="2800" dirty="0">
              <a:solidFill>
                <a:srgbClr val="000000"/>
              </a:solidFill>
              <a:latin typeface="Calibri" pitchFamily="32" charset="0"/>
            </a:endParaRPr>
          </a:p>
          <a:p>
            <a:pPr>
              <a:spcBef>
                <a:spcPts val="850"/>
              </a:spcBef>
              <a:buClrTx/>
              <a:buFontTx/>
              <a:buNone/>
              <a:tabLst>
                <a:tab pos="935038" algn="l"/>
                <a:tab pos="1382713" algn="l"/>
                <a:tab pos="1831975" algn="l"/>
                <a:tab pos="2281238" algn="l"/>
                <a:tab pos="2730500" algn="l"/>
                <a:tab pos="3179763" algn="l"/>
                <a:tab pos="3629025" algn="l"/>
                <a:tab pos="4078288" algn="l"/>
                <a:tab pos="4527550" algn="l"/>
                <a:tab pos="4976813" algn="l"/>
                <a:tab pos="5426075" algn="l"/>
                <a:tab pos="5875338" algn="l"/>
                <a:tab pos="6324600" algn="l"/>
                <a:tab pos="6773863" algn="l"/>
                <a:tab pos="7223125" algn="l"/>
                <a:tab pos="7672388" algn="l"/>
                <a:tab pos="8121650" algn="l"/>
                <a:tab pos="8570913" algn="l"/>
                <a:tab pos="9020175" algn="l"/>
                <a:tab pos="9469438" algn="l"/>
                <a:tab pos="9918700" algn="l"/>
              </a:tabLst>
              <a:defRPr/>
            </a:pPr>
            <a:endParaRPr lang="en-US" sz="2800" dirty="0">
              <a:solidFill>
                <a:srgbClr val="000000"/>
              </a:solidFill>
              <a:latin typeface="Calibri" pitchFamily="32" charset="0"/>
            </a:endParaRPr>
          </a:p>
        </p:txBody>
      </p:sp>
      <p:pic>
        <p:nvPicPr>
          <p:cNvPr id="1026" name="Picture 2" descr="C:\Users\premchand\Downloads\Scrum-process.png"/>
          <p:cNvPicPr>
            <a:picLocks noChangeAspect="1" noChangeArrowheads="1"/>
          </p:cNvPicPr>
          <p:nvPr/>
        </p:nvPicPr>
        <p:blipFill>
          <a:blip r:embed="rId3" cstate="print"/>
          <a:srcRect/>
          <a:stretch>
            <a:fillRect/>
          </a:stretch>
        </p:blipFill>
        <p:spPr bwMode="auto">
          <a:xfrm>
            <a:off x="1230312" y="2941637"/>
            <a:ext cx="7620000" cy="3810000"/>
          </a:xfrm>
          <a:prstGeom prst="rect">
            <a:avLst/>
          </a:prstGeom>
          <a:noFill/>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512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dirty="0" smtClean="0">
                <a:solidFill>
                  <a:srgbClr val="000000"/>
                </a:solidFill>
                <a:latin typeface="Calibri" pitchFamily="32" charset="0"/>
              </a:rPr>
              <a:t>Are </a:t>
            </a:r>
            <a:r>
              <a:rPr lang="en-US" sz="4000" dirty="0">
                <a:solidFill>
                  <a:srgbClr val="000000"/>
                </a:solidFill>
                <a:latin typeface="Calibri" pitchFamily="32" charset="0"/>
              </a:rPr>
              <a:t>we building the product </a:t>
            </a:r>
            <a:r>
              <a:rPr lang="en-US" sz="4000" i="1" dirty="0" smtClean="0">
                <a:solidFill>
                  <a:srgbClr val="000000"/>
                </a:solidFill>
                <a:latin typeface="Calibri" pitchFamily="32" charset="0"/>
              </a:rPr>
              <a:t>right</a:t>
            </a:r>
            <a:r>
              <a:rPr lang="en-US" sz="4000" dirty="0" smtClean="0">
                <a:solidFill>
                  <a:srgbClr val="000000"/>
                </a:solidFill>
                <a:latin typeface="Calibri" pitchFamily="32" charset="0"/>
              </a:rPr>
              <a:t>?</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dirty="0" smtClean="0">
                <a:solidFill>
                  <a:srgbClr val="000000"/>
                </a:solidFill>
                <a:latin typeface="Calibri" pitchFamily="32" charset="0"/>
              </a:rPr>
              <a:t>Are we building the </a:t>
            </a:r>
            <a:r>
              <a:rPr lang="en-US" sz="4000" i="1" dirty="0" smtClean="0">
                <a:solidFill>
                  <a:srgbClr val="000000"/>
                </a:solidFill>
                <a:latin typeface="Calibri" pitchFamily="32" charset="0"/>
              </a:rPr>
              <a:t>right product</a:t>
            </a:r>
            <a:r>
              <a:rPr lang="en-US" sz="4000" dirty="0" smtClean="0">
                <a:solidFill>
                  <a:srgbClr val="000000"/>
                </a:solidFill>
                <a:latin typeface="Calibri" pitchFamily="32" charset="0"/>
              </a:rPr>
              <a:t>?</a:t>
            </a:r>
            <a:endParaRPr lang="en-US" sz="4000" dirty="0" smtClean="0">
              <a:solidFill>
                <a:srgbClr val="000000"/>
              </a:solidFill>
              <a:latin typeface="Calibri" pitchFamily="32" charset="0"/>
            </a:endParaRP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i="1" dirty="0" smtClean="0">
                <a:solidFill>
                  <a:srgbClr val="A50021"/>
                </a:solidFill>
                <a:latin typeface="Calibri" pitchFamily="32" charset="0"/>
              </a:rPr>
              <a:t>Are we building the product right</a:t>
            </a:r>
            <a:r>
              <a:rPr lang="en-US" sz="4000" i="1" dirty="0" smtClean="0">
                <a:solidFill>
                  <a:srgbClr val="A50021"/>
                </a:solidFill>
                <a:latin typeface="Calibri" pitchFamily="32" charset="0"/>
              </a:rPr>
              <a:t>?</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i="1" dirty="0" smtClean="0">
                <a:solidFill>
                  <a:srgbClr val="A50021"/>
                </a:solidFill>
                <a:latin typeface="Calibri" pitchFamily="32" charset="0"/>
              </a:rPr>
              <a:t>Checks process</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i="1" dirty="0" smtClean="0">
                <a:solidFill>
                  <a:srgbClr val="A50021"/>
                </a:solidFill>
                <a:latin typeface="Calibri" pitchFamily="32" charset="0"/>
              </a:rPr>
              <a:t>Verification</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i="1" dirty="0" smtClean="0">
                <a:solidFill>
                  <a:srgbClr val="A50021"/>
                </a:solidFill>
                <a:latin typeface="Calibri" pitchFamily="32" charset="0"/>
              </a:rPr>
              <a:t>Are we building the right product</a:t>
            </a:r>
            <a:r>
              <a:rPr lang="en-US" sz="4000" i="1" dirty="0" smtClean="0">
                <a:solidFill>
                  <a:srgbClr val="A50021"/>
                </a:solidFill>
                <a:latin typeface="Calibri" pitchFamily="32" charset="0"/>
              </a:rPr>
              <a:t>?</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i="1" dirty="0" smtClean="0">
                <a:solidFill>
                  <a:srgbClr val="A50021"/>
                </a:solidFill>
                <a:latin typeface="Calibri" pitchFamily="32" charset="0"/>
              </a:rPr>
              <a:t>Checks product</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4000" i="1" dirty="0" smtClean="0">
                <a:solidFill>
                  <a:srgbClr val="A50021"/>
                </a:solidFill>
                <a:latin typeface="Calibri" pitchFamily="32" charset="0"/>
              </a:rPr>
              <a:t>Validation</a:t>
            </a:r>
            <a:endParaRPr lang="en-US" sz="4000" i="1" dirty="0" smtClean="0">
              <a:solidFill>
                <a:srgbClr val="A50021"/>
              </a:solidFill>
              <a:latin typeface="Calibri" pitchFamily="32" charset="0"/>
            </a:endParaRP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4000" dirty="0" smtClean="0">
              <a:solidFill>
                <a:srgbClr val="000000"/>
              </a:solidFill>
              <a:latin typeface="Calibri" pitchFamily="32" charset="0"/>
            </a:endParaRP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4000" dirty="0" smtClean="0">
              <a:solidFill>
                <a:srgbClr val="000000"/>
              </a:solidFill>
              <a:latin typeface="Calibri" pitchFamily="32" charset="0"/>
            </a:endParaRPr>
          </a:p>
          <a:p>
            <a:pPr marL="1335088"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fade">
                                      <p:cBhvr>
                                        <p:cTn id="12" dur="20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fade">
                                      <p:cBhvr>
                                        <p:cTn id="17" dur="2000"/>
                                        <p:tgtEl>
                                          <p:spTgt spid="5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fade">
                                      <p:cBhvr>
                                        <p:cTn id="22" dur="2000"/>
                                        <p:tgtEl>
                                          <p:spTgt spid="5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2">
                                            <p:txEl>
                                              <p:pRg st="4" end="4"/>
                                            </p:txEl>
                                          </p:spTgt>
                                        </p:tgtEl>
                                        <p:attrNameLst>
                                          <p:attrName>style.visibility</p:attrName>
                                        </p:attrNameLst>
                                      </p:cBhvr>
                                      <p:to>
                                        <p:strVal val="visible"/>
                                      </p:to>
                                    </p:set>
                                    <p:animEffect transition="in" filter="fade">
                                      <p:cBhvr>
                                        <p:cTn id="27" dur="2000"/>
                                        <p:tgtEl>
                                          <p:spTgt spid="5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2">
                                            <p:txEl>
                                              <p:pRg st="5" end="5"/>
                                            </p:txEl>
                                          </p:spTgt>
                                        </p:tgtEl>
                                        <p:attrNameLst>
                                          <p:attrName>style.visibility</p:attrName>
                                        </p:attrNameLst>
                                      </p:cBhvr>
                                      <p:to>
                                        <p:strVal val="visible"/>
                                      </p:to>
                                    </p:set>
                                    <p:animEffect transition="in" filter="fade">
                                      <p:cBhvr>
                                        <p:cTn id="32" dur="2000"/>
                                        <p:tgtEl>
                                          <p:spTgt spid="51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2">
                                            <p:txEl>
                                              <p:pRg st="6" end="6"/>
                                            </p:txEl>
                                          </p:spTgt>
                                        </p:tgtEl>
                                        <p:attrNameLst>
                                          <p:attrName>style.visibility</p:attrName>
                                        </p:attrNameLst>
                                      </p:cBhvr>
                                      <p:to>
                                        <p:strVal val="visible"/>
                                      </p:to>
                                    </p:set>
                                    <p:animEffect transition="in" filter="fade">
                                      <p:cBhvr>
                                        <p:cTn id="37" dur="2000"/>
                                        <p:tgtEl>
                                          <p:spTgt spid="51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2">
                                            <p:txEl>
                                              <p:pRg st="7" end="7"/>
                                            </p:txEl>
                                          </p:spTgt>
                                        </p:tgtEl>
                                        <p:attrNameLst>
                                          <p:attrName>style.visibility</p:attrName>
                                        </p:attrNameLst>
                                      </p:cBhvr>
                                      <p:to>
                                        <p:strVal val="visible"/>
                                      </p:to>
                                    </p:set>
                                    <p:animEffect transition="in" filter="fade">
                                      <p:cBhvr>
                                        <p:cTn id="42" dur="20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200" b="1" u="sng" dirty="0" smtClean="0">
                <a:latin typeface="Century Schoolbook L" pitchFamily="16" charset="0"/>
              </a:rPr>
              <a:t>Verification &amp; Validation</a:t>
            </a:r>
            <a:endParaRPr lang="en-IN" sz="3200" b="1" u="sng" dirty="0">
              <a:latin typeface="Century Schoolbook L" pitchFamily="16" charset="0"/>
            </a:endParaRPr>
          </a:p>
        </p:txBody>
      </p:sp>
      <p:sp>
        <p:nvSpPr>
          <p:cNvPr id="3" name="Text Placeholder 2"/>
          <p:cNvSpPr>
            <a:spLocks noGrp="1"/>
          </p:cNvSpPr>
          <p:nvPr>
            <p:ph type="body" idx="1"/>
          </p:nvPr>
        </p:nvSpPr>
        <p:spPr>
          <a:xfrm>
            <a:off x="504825" y="1341437"/>
            <a:ext cx="4452938" cy="533400"/>
          </a:xfrm>
        </p:spPr>
        <p:txBody>
          <a:bodyPr/>
          <a:lstStyle/>
          <a:p>
            <a:r>
              <a:rPr lang="en-US" sz="3200" dirty="0" smtClean="0"/>
              <a:t>Verification</a:t>
            </a:r>
            <a:endParaRPr lang="en-US" sz="3200" dirty="0"/>
          </a:p>
        </p:txBody>
      </p:sp>
      <p:sp>
        <p:nvSpPr>
          <p:cNvPr id="4" name="Content Placeholder 3"/>
          <p:cNvSpPr>
            <a:spLocks noGrp="1"/>
          </p:cNvSpPr>
          <p:nvPr>
            <p:ph sz="half" idx="2"/>
          </p:nvPr>
        </p:nvSpPr>
        <p:spPr>
          <a:xfrm>
            <a:off x="504825" y="1951037"/>
            <a:ext cx="4452938" cy="4802188"/>
          </a:xfrm>
        </p:spPr>
        <p:txBody>
          <a:bodyPr/>
          <a:lstStyle/>
          <a:p>
            <a:r>
              <a:rPr lang="en-US" dirty="0" smtClean="0"/>
              <a:t>Checks Process	</a:t>
            </a:r>
          </a:p>
          <a:p>
            <a:r>
              <a:rPr lang="en-US" dirty="0" smtClean="0"/>
              <a:t>Static Testing</a:t>
            </a:r>
          </a:p>
          <a:p>
            <a:r>
              <a:rPr lang="en-US" dirty="0" smtClean="0"/>
              <a:t>Are we Building Product Right?</a:t>
            </a:r>
          </a:p>
          <a:p>
            <a:r>
              <a:rPr lang="en-US" dirty="0" smtClean="0"/>
              <a:t>Done By Manually Reading Documents</a:t>
            </a:r>
          </a:p>
          <a:p>
            <a:r>
              <a:rPr lang="en-US" dirty="0" smtClean="0"/>
              <a:t>Its Defect Preventive Approach</a:t>
            </a:r>
          </a:p>
          <a:p>
            <a:r>
              <a:rPr lang="en-US" dirty="0" smtClean="0"/>
              <a:t>Less Cost consuming</a:t>
            </a:r>
          </a:p>
          <a:p>
            <a:r>
              <a:rPr lang="en-US" dirty="0" smtClean="0"/>
              <a:t>Done in All Phases of SDLC</a:t>
            </a:r>
            <a:endParaRPr lang="en-US" dirty="0"/>
          </a:p>
        </p:txBody>
      </p:sp>
      <p:sp>
        <p:nvSpPr>
          <p:cNvPr id="5" name="Text Placeholder 4"/>
          <p:cNvSpPr>
            <a:spLocks noGrp="1"/>
          </p:cNvSpPr>
          <p:nvPr>
            <p:ph type="body" sz="quarter" idx="3"/>
          </p:nvPr>
        </p:nvSpPr>
        <p:spPr>
          <a:xfrm>
            <a:off x="5121275" y="1265237"/>
            <a:ext cx="4456113" cy="609600"/>
          </a:xfrm>
        </p:spPr>
        <p:txBody>
          <a:bodyPr/>
          <a:lstStyle/>
          <a:p>
            <a:r>
              <a:rPr lang="en-US" sz="3200" dirty="0" smtClean="0"/>
              <a:t>Validation</a:t>
            </a:r>
            <a:endParaRPr lang="en-US" sz="3200" dirty="0"/>
          </a:p>
        </p:txBody>
      </p:sp>
      <p:sp>
        <p:nvSpPr>
          <p:cNvPr id="6" name="Content Placeholder 5"/>
          <p:cNvSpPr>
            <a:spLocks noGrp="1"/>
          </p:cNvSpPr>
          <p:nvPr>
            <p:ph sz="quarter" idx="4"/>
          </p:nvPr>
        </p:nvSpPr>
        <p:spPr>
          <a:xfrm>
            <a:off x="5121275" y="1951037"/>
            <a:ext cx="4456113" cy="4802188"/>
          </a:xfrm>
        </p:spPr>
        <p:txBody>
          <a:bodyPr/>
          <a:lstStyle/>
          <a:p>
            <a:r>
              <a:rPr lang="en-US" dirty="0" smtClean="0"/>
              <a:t>Checks Product</a:t>
            </a:r>
          </a:p>
          <a:p>
            <a:r>
              <a:rPr lang="en-US" dirty="0" smtClean="0"/>
              <a:t>Dynamic Testing</a:t>
            </a:r>
          </a:p>
          <a:p>
            <a:r>
              <a:rPr lang="en-US" dirty="0" smtClean="0"/>
              <a:t>Are we Building </a:t>
            </a:r>
            <a:r>
              <a:rPr lang="en-US" dirty="0" smtClean="0"/>
              <a:t>Right Product?</a:t>
            </a:r>
          </a:p>
          <a:p>
            <a:r>
              <a:rPr lang="en-US" dirty="0" smtClean="0"/>
              <a:t>Done By Executing Product /Software</a:t>
            </a:r>
          </a:p>
          <a:p>
            <a:r>
              <a:rPr lang="en-US" dirty="0" smtClean="0"/>
              <a:t>Its Defect Detective and Corrective Approach</a:t>
            </a:r>
          </a:p>
          <a:p>
            <a:r>
              <a:rPr lang="en-US" dirty="0" smtClean="0"/>
              <a:t>More Cost consuming</a:t>
            </a:r>
          </a:p>
          <a:p>
            <a:r>
              <a:rPr lang="en-US" dirty="0" smtClean="0"/>
              <a:t>Done in Last three phases of SDLC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20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Lucida Sans Unicode"/>
        <a:ea typeface="WenQuanYi Micro Hei"/>
        <a:cs typeface="WenQuanYi Micro Hei"/>
      </a:majorFont>
      <a:minorFont>
        <a:latin typeface="Lucida Sans Unicode"/>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3192</TotalTime>
  <Words>424</Words>
  <Application>Microsoft Office PowerPoint</Application>
  <PresentationFormat>Custom</PresentationFormat>
  <Paragraphs>80</Paragraphs>
  <Slides>9</Slides>
  <Notes>8</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Slide 1</vt:lpstr>
      <vt:lpstr>Slide 2</vt:lpstr>
      <vt:lpstr>Slide 3</vt:lpstr>
      <vt:lpstr>Slide 4</vt:lpstr>
      <vt:lpstr>Slide 5</vt:lpstr>
      <vt:lpstr>Slide 6</vt:lpstr>
      <vt:lpstr>Slide 7</vt:lpstr>
      <vt:lpstr>Slide 8</vt:lpstr>
      <vt:lpstr>Verification &amp; Validation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premchand</dc:creator>
  <cp:lastModifiedBy>premchand</cp:lastModifiedBy>
  <cp:revision>896</cp:revision>
  <cp:lastPrinted>1601-01-01T00:00:00Z</cp:lastPrinted>
  <dcterms:created xsi:type="dcterms:W3CDTF">2016-07-22T07:24:47Z</dcterms:created>
  <dcterms:modified xsi:type="dcterms:W3CDTF">2018-11-16T00:12:34Z</dcterms:modified>
</cp:coreProperties>
</file>