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4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8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2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6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Server-Side Rendering (SSR) &amp; Static Site Generation (SSG)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React &amp; Next.js Optimization Techniques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SSR vs SSG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Rendering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On Every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 Build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SEO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Dynamic Content (User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Static Content (Blogs)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3991897"/>
            <a:ext cx="6571343" cy="1474449"/>
          </a:xfrm>
        </p:spPr>
        <p:txBody>
          <a:bodyPr/>
          <a:lstStyle/>
          <a:p>
            <a:r>
              <a:rPr lang="en-IN" dirty="0"/>
              <a:t>SHANMUGA PRIYADHARSHINI</a:t>
            </a:r>
          </a:p>
          <a:p>
            <a:r>
              <a:rPr lang="en-IN"/>
              <a:t>PYTHON FULLSTACK </a:t>
            </a:r>
            <a:r>
              <a:rPr lang="en-IN" dirty="0"/>
              <a:t>TRAINEE</a:t>
            </a:r>
          </a:p>
          <a:p>
            <a:r>
              <a:rPr lang="en-IN" dirty="0"/>
              <a:t>VTS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What is Server-Side Rendering (SSR)?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SSR generates HTML content on the server at request time.</a:t>
            </a:r>
          </a:p>
          <a:p>
            <a:r>
              <a:rPr dirty="0"/>
              <a:t>Sent to the client fully populated.</a:t>
            </a:r>
          </a:p>
          <a:p>
            <a:r>
              <a:rPr dirty="0"/>
              <a:t>Improves SEO and initial page load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SSR in Next.js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Next.js uses getServerSideProps() for SSR.</a:t>
            </a:r>
          </a:p>
          <a:p>
            <a:r>
              <a:t>• Runs on every request.</a:t>
            </a:r>
          </a:p>
          <a:p>
            <a:r>
              <a:t>• Pre-renders page at request time.</a:t>
            </a:r>
          </a:p>
          <a:p>
            <a:r>
              <a:t>• Ideal for dynamic pages (e.g., dashboards).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export async function getServerSideProps(context) {</a:t>
            </a:r>
          </a:p>
          <a:p>
            <a:r>
              <a:t>  const res = await fetch('https://api.example.com/user');</a:t>
            </a:r>
          </a:p>
          <a:p>
            <a:r>
              <a:t>  const data = await res.json();</a:t>
            </a:r>
          </a:p>
          <a:p>
            <a:r>
              <a:t>  return { props: { user: data } };</a:t>
            </a:r>
          </a:p>
          <a:p>
            <a:r>
              <a:t>}</a:t>
            </a:r>
          </a:p>
          <a:p>
            <a:r>
              <a:t>Output: Dynamic user data rendered on request.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SEO Friendly</a:t>
            </a:r>
          </a:p>
          <a:p>
            <a:r>
              <a:t>✅ Faster Initial Page Load</a:t>
            </a:r>
          </a:p>
          <a:p>
            <a:r>
              <a:t>✅ Real-time Dynamic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What is Static Site Generation (SSG)?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SSG pre-renders pages at build time.</a:t>
            </a:r>
          </a:p>
          <a:p>
            <a:r>
              <a:t>Serves static HTML files to the client.</a:t>
            </a:r>
          </a:p>
          <a:p>
            <a:r>
              <a:t>Improves performance and reduces server load.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SSG in Next.js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Next.js uses getStaticProps() for SSG.</a:t>
            </a:r>
          </a:p>
          <a:p>
            <a:r>
              <a:t>• Runs once during build time.</a:t>
            </a:r>
          </a:p>
          <a:p>
            <a:r>
              <a:t>• Pre-renders static content.</a:t>
            </a:r>
          </a:p>
          <a:p>
            <a:r>
              <a:t>• Ideal for blogs, product pages.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export async function getStaticProps() {</a:t>
            </a:r>
          </a:p>
          <a:p>
            <a:r>
              <a:t>  const res = await fetch('https://api.example.com/products');</a:t>
            </a:r>
          </a:p>
          <a:p>
            <a:r>
              <a:t>  const data = await res.json();</a:t>
            </a:r>
          </a:p>
          <a:p>
            <a:r>
              <a:t>  return { props: { products: data } };</a:t>
            </a:r>
          </a:p>
          <a:p>
            <a:r>
              <a:t>}</a:t>
            </a:r>
          </a:p>
          <a:p>
            <a:r>
              <a:t>Output: Static product list rendered at build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Super Fast Performance</a:t>
            </a:r>
          </a:p>
          <a:p>
            <a:r>
              <a:t>✅ SEO Friendly</a:t>
            </a:r>
          </a:p>
          <a:p>
            <a:r>
              <a:t>✅ Pages are Cached and Served Instantly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344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Server-Side Rendering (SSR) &amp; Static Site Generation (SSG)</vt:lpstr>
      <vt:lpstr>What is Server-Side Rendering (SSR)?</vt:lpstr>
      <vt:lpstr>SSR in Next.js</vt:lpstr>
      <vt:lpstr>SSR Example</vt:lpstr>
      <vt:lpstr>Benefits of SSR</vt:lpstr>
      <vt:lpstr>What is Static Site Generation (SSG)?</vt:lpstr>
      <vt:lpstr>SSG in Next.js</vt:lpstr>
      <vt:lpstr>SSG Example</vt:lpstr>
      <vt:lpstr>Benefits of SSG</vt:lpstr>
      <vt:lpstr>SSR vs SSG Comparison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Selvakumar Lingaraj</cp:lastModifiedBy>
  <cp:revision>3</cp:revision>
  <dcterms:created xsi:type="dcterms:W3CDTF">2013-01-27T09:14:16Z</dcterms:created>
  <dcterms:modified xsi:type="dcterms:W3CDTF">2025-06-20T09:49:44Z</dcterms:modified>
  <cp:category/>
</cp:coreProperties>
</file>