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.sfgov.org/api/views/f9wk-m4qb/rows.csv?accessType=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A5E7-E780-4C9C-94DB-EA8761B8A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429" y="1019617"/>
            <a:ext cx="7766936" cy="1646302"/>
          </a:xfrm>
        </p:spPr>
        <p:txBody>
          <a:bodyPr/>
          <a:lstStyle/>
          <a:p>
            <a:r>
              <a:rPr lang="en-US" dirty="0"/>
              <a:t>   New Indian restaurant</a:t>
            </a:r>
            <a:br>
              <a:rPr lang="en-US" dirty="0"/>
            </a:b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 San Francisco Bay Area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93AAC-9912-4780-BCF5-49373B761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Vishnu Priya</a:t>
            </a:r>
          </a:p>
        </p:txBody>
      </p:sp>
    </p:spTree>
    <p:extLst>
      <p:ext uri="{BB962C8B-B14F-4D97-AF65-F5344CB8AC3E}">
        <p14:creationId xmlns:p14="http://schemas.microsoft.com/office/powerpoint/2010/main" val="165802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D6DBD-B08A-4543-8F16-78A4FA7D5A44}"/>
              </a:ext>
            </a:extLst>
          </p:cNvPr>
          <p:cNvSpPr txBox="1"/>
          <p:nvPr/>
        </p:nvSpPr>
        <p:spPr>
          <a:xfrm>
            <a:off x="1473693" y="728133"/>
            <a:ext cx="7729574" cy="453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Goal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Analytic Approach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Data collection and preparation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Methodology- K-Means Cluster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Evaluation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Conclusion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31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A095-3662-43AF-9BD7-41BAEE5C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001"/>
            <a:ext cx="8596668" cy="558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Goal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98C2-1F88-43D5-925E-4A590A722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00668"/>
            <a:ext cx="8873067" cy="19388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</a:t>
            </a:r>
            <a:r>
              <a:rPr lang="en-US" sz="1600" dirty="0"/>
              <a:t>Recommend the suitable location to open Indian restaurant in Bay area neighborhood.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1600" dirty="0"/>
              <a:t>The targeted audiences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	people looking to open a new Indian restaurant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	people looking to expand their business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958D9F-3D93-42CF-BA48-74DFF942DB25}"/>
              </a:ext>
            </a:extLst>
          </p:cNvPr>
          <p:cNvSpPr txBox="1">
            <a:spLocks/>
          </p:cNvSpPr>
          <p:nvPr/>
        </p:nvSpPr>
        <p:spPr>
          <a:xfrm>
            <a:off x="609599" y="3090332"/>
            <a:ext cx="8596668" cy="558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Analytic approach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0D8E7A-C7EF-45A0-8AEB-B3CC8ABA30F6}"/>
              </a:ext>
            </a:extLst>
          </p:cNvPr>
          <p:cNvSpPr txBox="1">
            <a:spLocks/>
          </p:cNvSpPr>
          <p:nvPr/>
        </p:nvSpPr>
        <p:spPr>
          <a:xfrm>
            <a:off x="677334" y="3970867"/>
            <a:ext cx="8596668" cy="1786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DE752-065F-432C-90E9-B2E6D65608D1}"/>
              </a:ext>
            </a:extLst>
          </p:cNvPr>
          <p:cNvSpPr txBox="1"/>
          <p:nvPr/>
        </p:nvSpPr>
        <p:spPr>
          <a:xfrm>
            <a:off x="609599" y="3699931"/>
            <a:ext cx="8596668" cy="2328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 the San Francisco bay area neighborhood data and find its geolocation information.</a:t>
            </a:r>
          </a:p>
          <a:p>
            <a:pPr marL="742950" marR="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Foursquare API, nearby venues for each neighborhood are collected.</a:t>
            </a:r>
          </a:p>
          <a:p>
            <a:pPr marL="742950" marR="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Visualize the Data in map using folium library.</a:t>
            </a:r>
          </a:p>
          <a:p>
            <a:pPr marL="742950" marR="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the mean of all venue groups and clustering neighborhoods using K-means modeling.</a:t>
            </a:r>
          </a:p>
          <a:p>
            <a:pPr marL="742950" marR="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Examine Clusters to find the suitable neighborhood to start an Indian Restaurant.</a:t>
            </a:r>
          </a:p>
        </p:txBody>
      </p:sp>
    </p:spTree>
    <p:extLst>
      <p:ext uri="{BB962C8B-B14F-4D97-AF65-F5344CB8AC3E}">
        <p14:creationId xmlns:p14="http://schemas.microsoft.com/office/powerpoint/2010/main" val="207054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A095-3662-43AF-9BD7-41BAEE5C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99" y="287868"/>
            <a:ext cx="8596668" cy="6942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collection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98C2-1F88-43D5-925E-4A590A722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000"/>
            <a:ext cx="4190999" cy="40809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Download the bay area neighborhood data from </a:t>
            </a:r>
          </a:p>
          <a:p>
            <a:pPr marL="0" indent="0">
              <a:buNone/>
            </a:pP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https://data.sfgov.org/api/views/f9wk-m4qb/rows.csv?accessType=DOWNLOAD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Using </a:t>
            </a:r>
            <a:r>
              <a:rPr lang="en-US" sz="1600" dirty="0" err="1"/>
              <a:t>pgeocode</a:t>
            </a:r>
            <a:r>
              <a:rPr lang="en-US" sz="1600" dirty="0"/>
              <a:t> latitude and longitude are derived.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Using foursquare API, 100 venues are gathered for each </a:t>
            </a:r>
            <a:r>
              <a:rPr lang="en-US" sz="1600" dirty="0" err="1"/>
              <a:t>zipcode’s</a:t>
            </a:r>
            <a:r>
              <a:rPr lang="en-US" sz="1600" dirty="0"/>
              <a:t> geolocation, within the radius of 3000 meters.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There are 358 unique venue categories from this data set, across 87 bay area neighborhoods.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Total number of Indian restaurants in neighborhood : 40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41FC48-1649-4847-857D-91A57A0C6A82}"/>
              </a:ext>
            </a:extLst>
          </p:cNvPr>
          <p:cNvSpPr txBox="1">
            <a:spLocks/>
          </p:cNvSpPr>
          <p:nvPr/>
        </p:nvSpPr>
        <p:spPr>
          <a:xfrm>
            <a:off x="677334" y="3810001"/>
            <a:ext cx="8596668" cy="2827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2CF62-8711-4216-9B2F-4A9C48B5A2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40676" y="1287261"/>
            <a:ext cx="5779362" cy="44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0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98C2-1F88-43D5-925E-4A590A722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001"/>
            <a:ext cx="8596668" cy="96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Define the clusters and find the best place for opening the Indian restaurant</a:t>
            </a:r>
          </a:p>
          <a:p>
            <a:pPr marL="0" indent="0">
              <a:buNone/>
            </a:pPr>
            <a:r>
              <a:rPr lang="en-US" sz="1600" dirty="0"/>
              <a:t> To find the best K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958D9F-3D93-42CF-BA48-74DFF942DB25}"/>
              </a:ext>
            </a:extLst>
          </p:cNvPr>
          <p:cNvSpPr txBox="1">
            <a:spLocks/>
          </p:cNvSpPr>
          <p:nvPr/>
        </p:nvSpPr>
        <p:spPr>
          <a:xfrm>
            <a:off x="677334" y="3251201"/>
            <a:ext cx="8596668" cy="414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41FC48-1649-4847-857D-91A57A0C6A82}"/>
              </a:ext>
            </a:extLst>
          </p:cNvPr>
          <p:cNvSpPr txBox="1">
            <a:spLocks/>
          </p:cNvSpPr>
          <p:nvPr/>
        </p:nvSpPr>
        <p:spPr>
          <a:xfrm>
            <a:off x="677334" y="3810001"/>
            <a:ext cx="8596668" cy="2827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  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654DC0C-8BB3-49D5-98EA-0BA9BAED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579968"/>
          </a:xfrm>
        </p:spPr>
        <p:txBody>
          <a:bodyPr>
            <a:normAutofit/>
          </a:bodyPr>
          <a:lstStyle/>
          <a:p>
            <a:r>
              <a:rPr lang="en-US" sz="2800" dirty="0"/>
              <a:t>K-Means Cluster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1BBBAA-BDE8-404B-9CD1-C1B3F6612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58" y="2371196"/>
            <a:ext cx="7230039" cy="10578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653F8F-5FF8-4389-B1AB-01DCA43971ED}"/>
              </a:ext>
            </a:extLst>
          </p:cNvPr>
          <p:cNvSpPr txBox="1"/>
          <p:nvPr/>
        </p:nvSpPr>
        <p:spPr>
          <a:xfrm>
            <a:off x="781258" y="5946153"/>
            <a:ext cx="61002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value for k is 3 based on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this graph using elbow method.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A22E2-CDC5-4419-AF3F-493144818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16" y="3458634"/>
            <a:ext cx="3876583" cy="24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8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98C2-1F88-43D5-925E-4A590A722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001"/>
            <a:ext cx="8395645" cy="12840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2BCCBA3-2D00-4E02-88D3-A67662A1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6097"/>
            <a:ext cx="8596668" cy="49974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Evaluation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7DDA033-9639-43DD-B78F-0F942456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033563"/>
              </p:ext>
            </p:extLst>
          </p:nvPr>
        </p:nvGraphicFramePr>
        <p:xfrm>
          <a:off x="952469" y="4981975"/>
          <a:ext cx="6570451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462">
                  <a:extLst>
                    <a:ext uri="{9D8B030D-6E8A-4147-A177-3AD203B41FA5}">
                      <a16:colId xmlns:a16="http://schemas.microsoft.com/office/drawing/2014/main" val="1058684197"/>
                    </a:ext>
                  </a:extLst>
                </a:gridCol>
                <a:gridCol w="2210683">
                  <a:extLst>
                    <a:ext uri="{9D8B030D-6E8A-4147-A177-3AD203B41FA5}">
                      <a16:colId xmlns:a16="http://schemas.microsoft.com/office/drawing/2014/main" val="3229897030"/>
                    </a:ext>
                  </a:extLst>
                </a:gridCol>
                <a:gridCol w="2511828">
                  <a:extLst>
                    <a:ext uri="{9D8B030D-6E8A-4147-A177-3AD203B41FA5}">
                      <a16:colId xmlns:a16="http://schemas.microsoft.com/office/drawing/2014/main" val="3758410221"/>
                    </a:ext>
                  </a:extLst>
                </a:gridCol>
                <a:gridCol w="1033478">
                  <a:extLst>
                    <a:ext uri="{9D8B030D-6E8A-4147-A177-3AD203B41FA5}">
                      <a16:colId xmlns:a16="http://schemas.microsoft.com/office/drawing/2014/main" val="2595253719"/>
                    </a:ext>
                  </a:extLst>
                </a:gridCol>
              </a:tblGrid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Cluster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No. of Neighborhoods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No. of Indian restaurants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Average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24730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81967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2993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5977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38523C5-E58B-4030-B73C-E15A0EA4A6C4}"/>
              </a:ext>
            </a:extLst>
          </p:cNvPr>
          <p:cNvSpPr txBox="1"/>
          <p:nvPr/>
        </p:nvSpPr>
        <p:spPr>
          <a:xfrm>
            <a:off x="1127465" y="960155"/>
            <a:ext cx="629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clusters are evaluated by calculating it’s total and average Indian restaurants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616B5F-A0AE-4DD5-BAB4-11D41F8A4C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7464" y="1720796"/>
            <a:ext cx="6297799" cy="32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C3A0-B25A-41C4-9952-DEFB009C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0A116-B568-4254-8509-B7438807C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8133"/>
            <a:ext cx="7774208" cy="23252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Cluster 0</a:t>
            </a:r>
            <a:r>
              <a:rPr lang="en-US" dirty="0"/>
              <a:t> has the least average Indian restaurant and hence it is the best neighborhood to open an Indian restaurant.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analysis considered only the foursquare data for top 100 venues only.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Although to open a restaurant, we need to consider the real estate cost, crime rate etc., these were not considered in the scope of this project.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53224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1005</TotalTime>
  <Words>358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   New Indian restaurant in San Francisco Bay Area</vt:lpstr>
      <vt:lpstr>PowerPoint Presentation</vt:lpstr>
      <vt:lpstr>Goal</vt:lpstr>
      <vt:lpstr>Data collection and preparation</vt:lpstr>
      <vt:lpstr>K-Means Cluster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:   New Indian restaurant</dc:title>
  <dc:creator>Tamil</dc:creator>
  <cp:lastModifiedBy>Tamil</cp:lastModifiedBy>
  <cp:revision>35</cp:revision>
  <dcterms:created xsi:type="dcterms:W3CDTF">2020-12-18T01:02:41Z</dcterms:created>
  <dcterms:modified xsi:type="dcterms:W3CDTF">2020-12-21T02:56:46Z</dcterms:modified>
</cp:coreProperties>
</file>