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12/20/2020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data.sfgov.org/api/views/f9wk-m4qb/rows.csv?accessType=DOWNLOAD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EA5E7-E780-4C9C-94DB-EA8761B8AF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5429" y="1019617"/>
            <a:ext cx="7766936" cy="1646302"/>
          </a:xfrm>
        </p:spPr>
        <p:txBody>
          <a:bodyPr/>
          <a:lstStyle/>
          <a:p>
            <a:r>
              <a:rPr lang="en-US" dirty="0"/>
              <a:t>   New Indian restaurant</a:t>
            </a:r>
            <a:br>
              <a:rPr lang="en-US" dirty="0"/>
            </a:br>
            <a:r>
              <a:rPr lang="en-US" sz="2400" b="1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in San Francisco Bay Area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793AAC-9912-4780-BCF5-49373B7617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Vishnu Priya</a:t>
            </a:r>
          </a:p>
        </p:txBody>
      </p:sp>
    </p:spTree>
    <p:extLst>
      <p:ext uri="{BB962C8B-B14F-4D97-AF65-F5344CB8AC3E}">
        <p14:creationId xmlns:p14="http://schemas.microsoft.com/office/powerpoint/2010/main" val="1658026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3AD6DBD-B08A-4543-8F16-78A4FA7D5A44}"/>
              </a:ext>
            </a:extLst>
          </p:cNvPr>
          <p:cNvSpPr txBox="1"/>
          <p:nvPr/>
        </p:nvSpPr>
        <p:spPr>
          <a:xfrm>
            <a:off x="1473693" y="728133"/>
            <a:ext cx="7729574" cy="4537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 Goal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 Analytic Approach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 Data collection and preparation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 Methodology- K-Means Cluster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 Evaluation 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 Conclusion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8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143182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FA095-3662-43AF-9BD7-41BAEE5C6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81001"/>
            <a:ext cx="8596668" cy="55880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Goal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0498C2-1F88-43D5-925E-4A590A7227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100668"/>
            <a:ext cx="8873067" cy="193886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  </a:t>
            </a:r>
            <a:r>
              <a:rPr lang="en-US" sz="1600" dirty="0"/>
              <a:t>Recommend the suitable location to open Indian restaurant in Bay area neighborhood.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sz="1600" dirty="0"/>
              <a:t>The targeted audiences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	people looking to open a new Indian restaurant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	people looking to expand their business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D958D9F-3D93-42CF-BA48-74DFF942DB25}"/>
              </a:ext>
            </a:extLst>
          </p:cNvPr>
          <p:cNvSpPr txBox="1">
            <a:spLocks/>
          </p:cNvSpPr>
          <p:nvPr/>
        </p:nvSpPr>
        <p:spPr>
          <a:xfrm>
            <a:off x="609599" y="3090332"/>
            <a:ext cx="8596668" cy="558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/>
              <a:t>Analytic approach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00D8E7A-C7EF-45A0-8AEB-B3CC8ABA30F6}"/>
              </a:ext>
            </a:extLst>
          </p:cNvPr>
          <p:cNvSpPr txBox="1">
            <a:spLocks/>
          </p:cNvSpPr>
          <p:nvPr/>
        </p:nvSpPr>
        <p:spPr>
          <a:xfrm>
            <a:off x="677334" y="3970867"/>
            <a:ext cx="8596668" cy="178646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sz="1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CDE752-065F-432C-90E9-B2E6D65608D1}"/>
              </a:ext>
            </a:extLst>
          </p:cNvPr>
          <p:cNvSpPr txBox="1"/>
          <p:nvPr/>
        </p:nvSpPr>
        <p:spPr>
          <a:xfrm>
            <a:off x="609599" y="3699931"/>
            <a:ext cx="8596668" cy="23288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marR="0" lvl="1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Collect the San Francisco bay area neighborhood data and find its geolocation information.</a:t>
            </a:r>
          </a:p>
          <a:p>
            <a:pPr marL="742950" marR="0" lvl="1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Using Foursquare API, nearby venues for each neighborhood are collected.</a:t>
            </a:r>
          </a:p>
          <a:p>
            <a:pPr marL="742950" marR="0" lvl="1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Visualize the Data in map using folium library.</a:t>
            </a:r>
          </a:p>
          <a:p>
            <a:pPr marL="742950" marR="0" lvl="1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Calculate the mean of all venue groups and clustering neighborhoods using K-means modeling.</a:t>
            </a:r>
          </a:p>
          <a:p>
            <a:pPr marL="742950" marR="0" lvl="1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Examine Clusters to find the suitable neighborhood to start an Indian Restaurant.</a:t>
            </a:r>
          </a:p>
        </p:txBody>
      </p:sp>
    </p:spTree>
    <p:extLst>
      <p:ext uri="{BB962C8B-B14F-4D97-AF65-F5344CB8AC3E}">
        <p14:creationId xmlns:p14="http://schemas.microsoft.com/office/powerpoint/2010/main" val="2070549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FA095-3662-43AF-9BD7-41BAEE5C6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999" y="287868"/>
            <a:ext cx="8596668" cy="69426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Data collection and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0498C2-1F88-43D5-925E-4A590A7227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97000"/>
            <a:ext cx="4190999" cy="4080933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1600" dirty="0"/>
              <a:t>Download the bay area neighborhood data from </a:t>
            </a:r>
          </a:p>
          <a:p>
            <a:pPr marL="0" indent="0">
              <a:buNone/>
            </a:pPr>
            <a:r>
              <a:rPr lang="en-US" sz="16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https://data.sfgov.org/api/views/f9wk-m4qb/rows.csv?accessType=DOWNLOAD</a:t>
            </a:r>
            <a:endParaRPr lang="en-US" sz="16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1600" dirty="0"/>
              <a:t>Using </a:t>
            </a:r>
            <a:r>
              <a:rPr lang="en-US" sz="1600" dirty="0" err="1"/>
              <a:t>pgeocode</a:t>
            </a:r>
            <a:r>
              <a:rPr lang="en-US" sz="1600" dirty="0"/>
              <a:t> latitude and longitude are derived.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600" dirty="0"/>
              <a:t>Using foursquare API, 100 venues are gathered for each </a:t>
            </a:r>
            <a:r>
              <a:rPr lang="en-US" sz="1600" dirty="0" err="1"/>
              <a:t>zipcode’s</a:t>
            </a:r>
            <a:r>
              <a:rPr lang="en-US" sz="1600" dirty="0"/>
              <a:t> geolocation, within the radius of 3000 meters.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600" dirty="0"/>
              <a:t>There are 359 unique venue categories from this data set, across 87 bay area neighborhoods.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600" dirty="0"/>
              <a:t>Total number of Indian restaurants in neighborhood : 40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141FC48-1649-4847-857D-91A57A0C6A82}"/>
              </a:ext>
            </a:extLst>
          </p:cNvPr>
          <p:cNvSpPr txBox="1">
            <a:spLocks/>
          </p:cNvSpPr>
          <p:nvPr/>
        </p:nvSpPr>
        <p:spPr>
          <a:xfrm>
            <a:off x="677334" y="3810001"/>
            <a:ext cx="8596668" cy="28278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dirty="0"/>
              <a:t>  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D02CF62-8711-4216-9B2F-4A9C48B5A22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740676" y="1287261"/>
            <a:ext cx="5779362" cy="4447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704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0498C2-1F88-43D5-925E-4A590A7227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97001"/>
            <a:ext cx="8596668" cy="965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Define the clusters and find the best place for opening the Indian restaurant</a:t>
            </a:r>
          </a:p>
          <a:p>
            <a:pPr marL="0" indent="0">
              <a:buNone/>
            </a:pPr>
            <a:r>
              <a:rPr lang="en-US" sz="1600" dirty="0"/>
              <a:t> To find the best K value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D958D9F-3D93-42CF-BA48-74DFF942DB25}"/>
              </a:ext>
            </a:extLst>
          </p:cNvPr>
          <p:cNvSpPr txBox="1">
            <a:spLocks/>
          </p:cNvSpPr>
          <p:nvPr/>
        </p:nvSpPr>
        <p:spPr>
          <a:xfrm>
            <a:off x="677334" y="3251201"/>
            <a:ext cx="8596668" cy="41486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sz="18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141FC48-1649-4847-857D-91A57A0C6A82}"/>
              </a:ext>
            </a:extLst>
          </p:cNvPr>
          <p:cNvSpPr txBox="1">
            <a:spLocks/>
          </p:cNvSpPr>
          <p:nvPr/>
        </p:nvSpPr>
        <p:spPr>
          <a:xfrm>
            <a:off x="677334" y="3810001"/>
            <a:ext cx="8596668" cy="28278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dirty="0"/>
              <a:t>   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654DC0C-8BB3-49D5-98EA-0BA9BAED8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1"/>
            <a:ext cx="8596668" cy="579968"/>
          </a:xfrm>
        </p:spPr>
        <p:txBody>
          <a:bodyPr>
            <a:normAutofit/>
          </a:bodyPr>
          <a:lstStyle/>
          <a:p>
            <a:r>
              <a:rPr lang="en-US" sz="2800" dirty="0"/>
              <a:t>K-Means Cluster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41BBBAA-BDE8-404B-9CD1-C1B3F6612D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258" y="2371196"/>
            <a:ext cx="7230039" cy="105780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1653F8F-5FF8-4389-B1AB-01DCA43971ED}"/>
              </a:ext>
            </a:extLst>
          </p:cNvPr>
          <p:cNvSpPr txBox="1"/>
          <p:nvPr/>
        </p:nvSpPr>
        <p:spPr>
          <a:xfrm>
            <a:off x="781258" y="5946153"/>
            <a:ext cx="610023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best value for k is 3 based on this graph.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0CA22E2-CDC5-4419-AF3F-493144818F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9416" y="3458634"/>
            <a:ext cx="3876583" cy="2447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981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0498C2-1F88-43D5-925E-4A590A7227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97001"/>
            <a:ext cx="8395645" cy="128405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  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82BCCBA3-2D00-4E02-88D3-A67662A1A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46097"/>
            <a:ext cx="8596668" cy="499748"/>
          </a:xfrm>
        </p:spPr>
        <p:txBody>
          <a:bodyPr>
            <a:normAutofit fontScale="90000"/>
          </a:bodyPr>
          <a:lstStyle/>
          <a:p>
            <a:r>
              <a:rPr lang="en-US" sz="2800" dirty="0"/>
              <a:t>Evaluation</a:t>
            </a:r>
          </a:p>
        </p:txBody>
      </p: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87DDA033-9639-43DD-B78F-0F9424560F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0033563"/>
              </p:ext>
            </p:extLst>
          </p:nvPr>
        </p:nvGraphicFramePr>
        <p:xfrm>
          <a:off x="952469" y="4981975"/>
          <a:ext cx="6570451" cy="15299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462">
                  <a:extLst>
                    <a:ext uri="{9D8B030D-6E8A-4147-A177-3AD203B41FA5}">
                      <a16:colId xmlns:a16="http://schemas.microsoft.com/office/drawing/2014/main" val="1058684197"/>
                    </a:ext>
                  </a:extLst>
                </a:gridCol>
                <a:gridCol w="2210683">
                  <a:extLst>
                    <a:ext uri="{9D8B030D-6E8A-4147-A177-3AD203B41FA5}">
                      <a16:colId xmlns:a16="http://schemas.microsoft.com/office/drawing/2014/main" val="3229897030"/>
                    </a:ext>
                  </a:extLst>
                </a:gridCol>
                <a:gridCol w="2511828">
                  <a:extLst>
                    <a:ext uri="{9D8B030D-6E8A-4147-A177-3AD203B41FA5}">
                      <a16:colId xmlns:a16="http://schemas.microsoft.com/office/drawing/2014/main" val="3758410221"/>
                    </a:ext>
                  </a:extLst>
                </a:gridCol>
                <a:gridCol w="1033478">
                  <a:extLst>
                    <a:ext uri="{9D8B030D-6E8A-4147-A177-3AD203B41FA5}">
                      <a16:colId xmlns:a16="http://schemas.microsoft.com/office/drawing/2014/main" val="2595253719"/>
                    </a:ext>
                  </a:extLst>
                </a:gridCol>
              </a:tblGrid>
              <a:tr h="38248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Cluster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No. of Neighborhoods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No. of Indian restaurants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Average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2924730"/>
                  </a:ext>
                </a:extLst>
              </a:tr>
              <a:tr h="38248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0.197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8781967"/>
                  </a:ext>
                </a:extLst>
              </a:tr>
              <a:tr h="38248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1429934"/>
                  </a:ext>
                </a:extLst>
              </a:tr>
              <a:tr h="38248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2759776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E38523C5-E58B-4030-B73C-E15A0EA4A6C4}"/>
              </a:ext>
            </a:extLst>
          </p:cNvPr>
          <p:cNvSpPr txBox="1"/>
          <p:nvPr/>
        </p:nvSpPr>
        <p:spPr>
          <a:xfrm>
            <a:off x="1127465" y="960155"/>
            <a:ext cx="629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Each clusters are evaluated by calculating it’s total and average Indian restaurants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C616B5F-A0AE-4DD5-BAB4-11D41F8A4C9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127464" y="1720796"/>
            <a:ext cx="6297799" cy="3202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8220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EC3A0-B25A-41C4-9952-DEFB009CF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51933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Conclusion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0A116-B568-4254-8509-B7438807C0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98133"/>
            <a:ext cx="7774208" cy="232529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b="1" dirty="0"/>
              <a:t>Cluster 0</a:t>
            </a:r>
            <a:r>
              <a:rPr lang="en-US" dirty="0"/>
              <a:t> has the least average Indian restaurant and hence it is the best neighborhood to open an Indian restaurant.	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This analysis considered only the foursquare data for top 100 venues only. 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Although to open a restaurant, we need to consider the real estate cost, crime rate </a:t>
            </a:r>
            <a:r>
              <a:rPr lang="en-US" dirty="0" err="1"/>
              <a:t>etc.,these</a:t>
            </a:r>
            <a:r>
              <a:rPr lang="en-US" dirty="0"/>
              <a:t> were not considered in the scope of this project. 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25532248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994</TotalTime>
  <Words>355</Words>
  <Application>Microsoft Office PowerPoint</Application>
  <PresentationFormat>Widescreen</PresentationFormat>
  <Paragraphs>56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Trebuchet MS</vt:lpstr>
      <vt:lpstr>Wingdings</vt:lpstr>
      <vt:lpstr>Wingdings 3</vt:lpstr>
      <vt:lpstr>Facet</vt:lpstr>
      <vt:lpstr>   New Indian restaurant in San Francisco Bay Area</vt:lpstr>
      <vt:lpstr>PowerPoint Presentation</vt:lpstr>
      <vt:lpstr>Goal</vt:lpstr>
      <vt:lpstr>Data collection and preparation</vt:lpstr>
      <vt:lpstr>K-Means Cluster</vt:lpstr>
      <vt:lpstr>Evaluation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:   New Indian restaurant</dc:title>
  <dc:creator>Tamil</dc:creator>
  <cp:lastModifiedBy>Tamil</cp:lastModifiedBy>
  <cp:revision>32</cp:revision>
  <dcterms:created xsi:type="dcterms:W3CDTF">2020-12-18T01:02:41Z</dcterms:created>
  <dcterms:modified xsi:type="dcterms:W3CDTF">2020-12-21T02:07:30Z</dcterms:modified>
</cp:coreProperties>
</file>