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60" d="100"/>
          <a:sy n="60" d="100"/>
        </p:scale>
        <p:origin x="2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9EB7-41C4-41BC-A341-583FFA19AC4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07DB-DABE-4A42-8907-54D65616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7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9EB7-41C4-41BC-A341-583FFA19AC4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07DB-DABE-4A42-8907-54D65616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6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9EB7-41C4-41BC-A341-583FFA19AC4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07DB-DABE-4A42-8907-54D65616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9EB7-41C4-41BC-A341-583FFA19AC4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07DB-DABE-4A42-8907-54D65616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9EB7-41C4-41BC-A341-583FFA19AC4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07DB-DABE-4A42-8907-54D65616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7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9EB7-41C4-41BC-A341-583FFA19AC4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07DB-DABE-4A42-8907-54D65616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9EB7-41C4-41BC-A341-583FFA19AC4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07DB-DABE-4A42-8907-54D65616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0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9EB7-41C4-41BC-A341-583FFA19AC4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07DB-DABE-4A42-8907-54D65616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5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9EB7-41C4-41BC-A341-583FFA19AC4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07DB-DABE-4A42-8907-54D65616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9EB7-41C4-41BC-A341-583FFA19AC4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07DB-DABE-4A42-8907-54D65616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8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9EB7-41C4-41BC-A341-583FFA19AC4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07DB-DABE-4A42-8907-54D65616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49EB7-41C4-41BC-A341-583FFA19AC4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07DB-DABE-4A42-8907-54D65616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7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52488"/>
            <a:ext cx="12192000" cy="6450331"/>
            <a:chOff x="764043" y="2714935"/>
            <a:chExt cx="7587932" cy="37702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C0499273-5666-44BD-9F72-0B20CD1290E5}"/>
                </a:ext>
              </a:extLst>
            </p:cNvPr>
            <p:cNvGrpSpPr/>
            <p:nvPr/>
          </p:nvGrpSpPr>
          <p:grpSpPr>
            <a:xfrm>
              <a:off x="764043" y="2714935"/>
              <a:ext cx="7561157" cy="3770209"/>
              <a:chOff x="-53165" y="1470832"/>
              <a:chExt cx="12307779" cy="5432133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xmlns="" id="{AC37B07D-CAAA-4972-BB3F-E3DD6BBD4A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88250" y="1480297"/>
                <a:ext cx="4166364" cy="2743202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xmlns="" id="{3A079C77-6762-4DF6-AC6A-620AEA47F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5888" y="1472397"/>
                <a:ext cx="4267974" cy="27432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FA1D8039-9599-414C-BD81-6797CD157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1059" y="1470832"/>
                <a:ext cx="4011930" cy="274320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xmlns="" id="{3F073175-5987-4866-9A2A-C65310807C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3165" y="4159765"/>
                <a:ext cx="4101015" cy="27432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xmlns="" id="{B361471B-E655-4EC5-A23F-95455F270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49243" y="4159765"/>
                <a:ext cx="4204855" cy="27432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xmlns="" id="{A0462496-7F7F-4740-B592-48A84FD6E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95460" y="4159765"/>
                <a:ext cx="4135582" cy="2743200"/>
              </a:xfrm>
              <a:prstGeom prst="rect">
                <a:avLst/>
              </a:prstGeom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1059690" y="3967074"/>
              <a:ext cx="21323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/>
                  </a:solidFill>
                </a:rPr>
                <a:t>r</a:t>
              </a:r>
              <a:r>
                <a:rPr lang="en-US" sz="2000" b="1" baseline="-25000" dirty="0" err="1">
                  <a:solidFill>
                    <a:schemeClr val="accent6"/>
                  </a:solidFill>
                </a:rPr>
                <a:t>s</a:t>
              </a:r>
              <a:r>
                <a:rPr lang="en-US" sz="1600" b="1" dirty="0">
                  <a:solidFill>
                    <a:schemeClr val="accent6"/>
                  </a:solidFill>
                </a:rPr>
                <a:t> = 0.43 (moderate</a:t>
              </a:r>
              <a:r>
                <a:rPr lang="en-US" sz="1600" b="1" dirty="0" smtClean="0">
                  <a:solidFill>
                    <a:schemeClr val="accent6"/>
                  </a:solidFill>
                </a:rPr>
                <a:t>)</a:t>
              </a:r>
              <a:endParaRPr lang="en-US" sz="1600" b="1" dirty="0">
                <a:solidFill>
                  <a:schemeClr val="accent6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56423" y="5812350"/>
              <a:ext cx="2190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/>
                  </a:solidFill>
                </a:rPr>
                <a:t>r</a:t>
              </a:r>
              <a:r>
                <a:rPr lang="en-US" sz="2000" b="1" baseline="-25000" dirty="0" err="1">
                  <a:solidFill>
                    <a:schemeClr val="accent6"/>
                  </a:solidFill>
                </a:rPr>
                <a:t>s</a:t>
              </a:r>
              <a:r>
                <a:rPr lang="en-US" sz="1600" b="1" dirty="0">
                  <a:solidFill>
                    <a:schemeClr val="accent6"/>
                  </a:solidFill>
                </a:rPr>
                <a:t> = </a:t>
              </a:r>
              <a:r>
                <a:rPr lang="en-US" sz="1600" b="1" dirty="0" smtClean="0">
                  <a:solidFill>
                    <a:schemeClr val="accent6"/>
                  </a:solidFill>
                </a:rPr>
                <a:t>0.12 (very weak)</a:t>
              </a:r>
              <a:endParaRPr lang="en-US" sz="1600" b="1" dirty="0">
                <a:solidFill>
                  <a:schemeClr val="accent6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9611" y="3978301"/>
              <a:ext cx="20185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/>
                  </a:solidFill>
                </a:rPr>
                <a:t>r</a:t>
              </a:r>
              <a:r>
                <a:rPr lang="en-US" sz="2000" b="1" baseline="-25000" dirty="0" err="1">
                  <a:solidFill>
                    <a:schemeClr val="accent6"/>
                  </a:solidFill>
                </a:rPr>
                <a:t>s</a:t>
              </a:r>
              <a:r>
                <a:rPr lang="en-US" sz="1600" b="1" dirty="0">
                  <a:solidFill>
                    <a:schemeClr val="accent6"/>
                  </a:solidFill>
                </a:rPr>
                <a:t> = </a:t>
              </a:r>
              <a:r>
                <a:rPr lang="en-US" sz="1600" b="1" dirty="0" smtClean="0">
                  <a:solidFill>
                    <a:schemeClr val="accent6"/>
                  </a:solidFill>
                </a:rPr>
                <a:t>0.5 (moderate)</a:t>
              </a:r>
              <a:endParaRPr lang="en-US" sz="1600" b="1" dirty="0">
                <a:solidFill>
                  <a:schemeClr val="accent6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61839" y="5839626"/>
              <a:ext cx="2258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/>
                  </a:solidFill>
                </a:rPr>
                <a:t>r</a:t>
              </a:r>
              <a:r>
                <a:rPr lang="en-US" sz="2000" b="1" baseline="-25000" dirty="0" err="1">
                  <a:solidFill>
                    <a:schemeClr val="accent6"/>
                  </a:solidFill>
                </a:rPr>
                <a:t>s</a:t>
              </a:r>
              <a:r>
                <a:rPr lang="en-US" sz="1600" b="1" dirty="0">
                  <a:solidFill>
                    <a:schemeClr val="accent6"/>
                  </a:solidFill>
                </a:rPr>
                <a:t> = </a:t>
              </a:r>
              <a:r>
                <a:rPr lang="en-US" sz="1600" b="1" dirty="0" smtClean="0">
                  <a:solidFill>
                    <a:schemeClr val="accent6"/>
                  </a:solidFill>
                </a:rPr>
                <a:t>-0.09 (very weak)</a:t>
              </a:r>
              <a:endParaRPr lang="en-US" sz="1600" b="1" dirty="0">
                <a:solidFill>
                  <a:schemeClr val="accent6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61952" y="2714935"/>
              <a:ext cx="2190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/>
                  </a:solidFill>
                </a:rPr>
                <a:t>r</a:t>
              </a:r>
              <a:r>
                <a:rPr lang="en-US" sz="2000" b="1" baseline="-25000" dirty="0" err="1">
                  <a:solidFill>
                    <a:schemeClr val="accent6"/>
                  </a:solidFill>
                </a:rPr>
                <a:t>s</a:t>
              </a:r>
              <a:r>
                <a:rPr lang="en-US" sz="1600" b="1" dirty="0">
                  <a:solidFill>
                    <a:schemeClr val="accent6"/>
                  </a:solidFill>
                </a:rPr>
                <a:t> = </a:t>
              </a:r>
              <a:r>
                <a:rPr lang="en-US" sz="1600" b="1" dirty="0" smtClean="0">
                  <a:solidFill>
                    <a:schemeClr val="accent6"/>
                  </a:solidFill>
                </a:rPr>
                <a:t>0.04 (very weak)</a:t>
              </a:r>
              <a:endParaRPr lang="en-US" sz="1600" b="1" dirty="0">
                <a:solidFill>
                  <a:schemeClr val="accent6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16215" y="4590034"/>
              <a:ext cx="1779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/>
                  </a:solidFill>
                </a:rPr>
                <a:t>r</a:t>
              </a:r>
              <a:r>
                <a:rPr lang="en-US" sz="2000" b="1" baseline="-25000" dirty="0" err="1">
                  <a:solidFill>
                    <a:schemeClr val="accent6"/>
                  </a:solidFill>
                </a:rPr>
                <a:t>s</a:t>
              </a:r>
              <a:r>
                <a:rPr lang="en-US" sz="1600" b="1" dirty="0">
                  <a:solidFill>
                    <a:schemeClr val="accent6"/>
                  </a:solidFill>
                </a:rPr>
                <a:t> = </a:t>
              </a:r>
              <a:r>
                <a:rPr lang="en-US" sz="1600" b="1" dirty="0" smtClean="0">
                  <a:solidFill>
                    <a:schemeClr val="accent6"/>
                  </a:solidFill>
                </a:rPr>
                <a:t>-0.23 (weak)</a:t>
              </a:r>
              <a:endParaRPr lang="en-US" sz="16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84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4428" y="255181"/>
            <a:ext cx="12117572" cy="6283842"/>
            <a:chOff x="539552" y="2501286"/>
            <a:chExt cx="7862280" cy="37216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7850371F-3C94-43C2-A34C-4CEB4AC1A9BC}"/>
                </a:ext>
              </a:extLst>
            </p:cNvPr>
            <p:cNvGrpSpPr/>
            <p:nvPr/>
          </p:nvGrpSpPr>
          <p:grpSpPr>
            <a:xfrm>
              <a:off x="539552" y="2501286"/>
              <a:ext cx="7862280" cy="3721688"/>
              <a:chOff x="-90592" y="1377428"/>
              <a:chExt cx="12258495" cy="5480572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xmlns="" id="{5D3C8803-A7EE-4DA5-BD83-6291DFA72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88849" y="1377428"/>
                <a:ext cx="4162568" cy="2743196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xmlns="" id="{994732C0-46B9-482B-B493-A0E1EEA5D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3325" y="1377428"/>
                <a:ext cx="3965418" cy="2743196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45B6BE4C-25E8-4584-975F-A668AF525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9993" y="1377428"/>
                <a:ext cx="4297910" cy="2743196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xmlns="" id="{FCB85809-DB97-4B18-A5A3-AA326D344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0592" y="4114800"/>
                <a:ext cx="4045176" cy="27432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xmlns="" id="{2ED2F7EF-B3FF-411E-9871-CC655AF314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41358" y="4114800"/>
                <a:ext cx="4321768" cy="27432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xmlns="" id="{B4B6CD6A-4463-484C-B35B-A3C3049E5A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0123" y="4114800"/>
                <a:ext cx="4003964" cy="2743200"/>
              </a:xfrm>
              <a:prstGeom prst="rect">
                <a:avLst/>
              </a:prstGeom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815949" y="3704293"/>
              <a:ext cx="1846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rgbClr val="FF0000"/>
                  </a:solidFill>
                </a:rPr>
                <a:t>r</a:t>
              </a:r>
              <a:r>
                <a:rPr lang="en-US" sz="2000" b="1" baseline="-25000" dirty="0" err="1">
                  <a:solidFill>
                    <a:srgbClr val="FF0000"/>
                  </a:solidFill>
                </a:rPr>
                <a:t>s</a:t>
              </a:r>
              <a:r>
                <a:rPr lang="en-US" sz="1600" b="1" dirty="0">
                  <a:solidFill>
                    <a:srgbClr val="FF0000"/>
                  </a:solidFill>
                </a:rPr>
                <a:t> =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0.61 (strong)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13058" y="5617915"/>
              <a:ext cx="17684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rgbClr val="FF0000"/>
                  </a:solidFill>
                </a:rPr>
                <a:t>r</a:t>
              </a:r>
              <a:r>
                <a:rPr lang="en-US" sz="2000" b="1" baseline="-25000" dirty="0" err="1">
                  <a:solidFill>
                    <a:srgbClr val="FF0000"/>
                  </a:solidFill>
                </a:rPr>
                <a:t>s</a:t>
              </a:r>
              <a:r>
                <a:rPr lang="en-US" sz="1600" b="1" dirty="0">
                  <a:solidFill>
                    <a:srgbClr val="FF0000"/>
                  </a:solidFill>
                </a:rPr>
                <a:t> =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0.39 (weak)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27956" y="3704293"/>
              <a:ext cx="17107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rgbClr val="FF0000"/>
                  </a:solidFill>
                </a:rPr>
                <a:t>r</a:t>
              </a:r>
              <a:r>
                <a:rPr lang="en-US" sz="2000" b="1" baseline="-25000" dirty="0" err="1">
                  <a:solidFill>
                    <a:srgbClr val="FF0000"/>
                  </a:solidFill>
                </a:rPr>
                <a:t>s</a:t>
              </a:r>
              <a:r>
                <a:rPr lang="en-US" sz="1600" b="1" dirty="0">
                  <a:solidFill>
                    <a:srgbClr val="FF0000"/>
                  </a:solidFill>
                </a:rPr>
                <a:t> =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0.39 (weak)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5141" y="3704293"/>
              <a:ext cx="1846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rgbClr val="FF0000"/>
                  </a:solidFill>
                </a:rPr>
                <a:t>r</a:t>
              </a:r>
              <a:r>
                <a:rPr lang="en-US" sz="2000" b="1" baseline="-25000" dirty="0" err="1">
                  <a:solidFill>
                    <a:srgbClr val="FF0000"/>
                  </a:solidFill>
                </a:rPr>
                <a:t>s</a:t>
              </a:r>
              <a:r>
                <a:rPr lang="en-US" sz="1600" b="1" dirty="0">
                  <a:solidFill>
                    <a:srgbClr val="FF0000"/>
                  </a:solidFill>
                </a:rPr>
                <a:t> =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0.66 (strong)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38189" y="5605493"/>
              <a:ext cx="21323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rgbClr val="FF0000"/>
                  </a:solidFill>
                </a:rPr>
                <a:t>r</a:t>
              </a:r>
              <a:r>
                <a:rPr lang="en-US" sz="2000" b="1" baseline="-25000" dirty="0" err="1">
                  <a:solidFill>
                    <a:srgbClr val="FF0000"/>
                  </a:solidFill>
                </a:rPr>
                <a:t>s</a:t>
              </a:r>
              <a:r>
                <a:rPr lang="en-US" sz="1600" b="1" dirty="0">
                  <a:solidFill>
                    <a:srgbClr val="FF0000"/>
                  </a:solidFill>
                </a:rPr>
                <a:t> =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0.48 (moderate)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62075" y="5597027"/>
              <a:ext cx="21323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rgbClr val="FF0000"/>
                  </a:solidFill>
                </a:rPr>
                <a:t>r</a:t>
              </a:r>
              <a:r>
                <a:rPr lang="en-US" sz="2000" b="1" baseline="-25000" dirty="0" err="1">
                  <a:solidFill>
                    <a:srgbClr val="FF0000"/>
                  </a:solidFill>
                </a:rPr>
                <a:t>s</a:t>
              </a:r>
              <a:r>
                <a:rPr lang="en-US" sz="1600" b="1" dirty="0">
                  <a:solidFill>
                    <a:srgbClr val="FF0000"/>
                  </a:solidFill>
                </a:rPr>
                <a:t> =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0.45 (moderate)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61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6EA1FB7-0405-4D64-9FBA-0D35EE4094AA}"/>
              </a:ext>
            </a:extLst>
          </p:cNvPr>
          <p:cNvGrpSpPr/>
          <p:nvPr/>
        </p:nvGrpSpPr>
        <p:grpSpPr>
          <a:xfrm>
            <a:off x="1" y="180753"/>
            <a:ext cx="12192000" cy="6324047"/>
            <a:chOff x="-55483" y="1137875"/>
            <a:chExt cx="12249271" cy="53760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6C338AC6-934A-4466-B143-0A16F17C5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3950" y="3834691"/>
              <a:ext cx="4141155" cy="267919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E2540D38-7AA5-4777-BBA0-E147C7839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7476" y="1137875"/>
              <a:ext cx="4250308" cy="2743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36522265-1785-4617-88F8-05FDBD9AC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2719" y="1145934"/>
              <a:ext cx="4209281" cy="2743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76514BAE-641F-446D-AE95-B1AC10016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5483" y="1143361"/>
              <a:ext cx="4079630" cy="2743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01930762-7F11-4C84-8883-ABF99AB3C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5481" y="3833284"/>
              <a:ext cx="4079630" cy="267674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607F0AF8-7829-4FF0-868D-51547D130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37774" y="3833284"/>
              <a:ext cx="4156014" cy="2679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533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FBA02CA-FF71-45DC-836B-1077B78D6D7A}"/>
              </a:ext>
            </a:extLst>
          </p:cNvPr>
          <p:cNvGrpSpPr/>
          <p:nvPr/>
        </p:nvGrpSpPr>
        <p:grpSpPr>
          <a:xfrm>
            <a:off x="159488" y="425302"/>
            <a:ext cx="11844669" cy="5975615"/>
            <a:chOff x="-129752" y="1546466"/>
            <a:chExt cx="12248120" cy="51256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5EFE8066-554F-44F4-848B-B2C8E759A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7065" y="1548559"/>
              <a:ext cx="4218124" cy="261957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5C7B9A82-0DA2-4ADB-96B8-7E06F15E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22552" y="1546466"/>
              <a:ext cx="4023360" cy="260738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77E84774-1A2C-4C54-8C52-B8F3EA510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5008" y="1556542"/>
              <a:ext cx="4023360" cy="253646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372C4D95-2A47-40CD-84B6-6AE9DA50F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29752" y="3992960"/>
              <a:ext cx="4044305" cy="267919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648C8CC1-089E-4D07-84DA-94B9B59DE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5664" y="3992959"/>
              <a:ext cx="4095489" cy="267919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3AACC372-DE74-4F80-936D-5914FF99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69341" y="3992960"/>
              <a:ext cx="4149027" cy="2679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321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2019-07-13T17:08:22Z</dcterms:created>
  <dcterms:modified xsi:type="dcterms:W3CDTF">2019-07-13T17:13:33Z</dcterms:modified>
</cp:coreProperties>
</file>