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Преподаватель: Ильин В.В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Преподаватель: Ильин В.В.</a:t>
            </a:r>
          </a:p>
        </p:txBody>
      </p:sp>
      <p:sp>
        <p:nvSpPr>
          <p:cNvPr id="152" name="Мобильное приложение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Мобильное приложение</a:t>
            </a:r>
          </a:p>
          <a:p>
            <a:pPr/>
            <a:r>
              <a:t>Learn Terms</a:t>
            </a:r>
          </a:p>
        </p:txBody>
      </p:sp>
      <p:sp>
        <p:nvSpPr>
          <p:cNvPr id="153" name="Учащийся: Прохорова Вероника"/>
          <p:cNvSpPr txBox="1"/>
          <p:nvPr/>
        </p:nvSpPr>
        <p:spPr>
          <a:xfrm>
            <a:off x="1206499" y="10765626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Учащийся: Прохорова Вероника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Описание приложения"/>
          <p:cNvSpPr txBox="1"/>
          <p:nvPr>
            <p:ph type="title"/>
          </p:nvPr>
        </p:nvSpPr>
        <p:spPr>
          <a:xfrm>
            <a:off x="1206499" y="1284255"/>
            <a:ext cx="15051842" cy="1433163"/>
          </a:xfrm>
          <a:prstGeom prst="rect">
            <a:avLst/>
          </a:prstGeom>
        </p:spPr>
        <p:txBody>
          <a:bodyPr/>
          <a:lstStyle/>
          <a:p>
            <a:pPr/>
            <a:r>
              <a:t>Описание приложения</a:t>
            </a:r>
          </a:p>
        </p:txBody>
      </p:sp>
      <p:sp>
        <p:nvSpPr>
          <p:cNvPr id="156" name="Добавление в модуль терминов с их значением…"/>
          <p:cNvSpPr txBox="1"/>
          <p:nvPr>
            <p:ph type="body" sz="half" idx="1"/>
          </p:nvPr>
        </p:nvSpPr>
        <p:spPr>
          <a:xfrm>
            <a:off x="1206500" y="4248504"/>
            <a:ext cx="15051841" cy="8256012"/>
          </a:xfrm>
          <a:prstGeom prst="rect">
            <a:avLst/>
          </a:prstGeom>
        </p:spPr>
        <p:txBody>
          <a:bodyPr/>
          <a:lstStyle/>
          <a:p>
            <a:pPr/>
            <a:r>
              <a:t>Добавление в модуль терминов с их значением</a:t>
            </a:r>
          </a:p>
          <a:p>
            <a:pPr/>
            <a:r>
              <a:t>Просмотр добавленных терминов</a:t>
            </a:r>
          </a:p>
          <a:p>
            <a:pPr/>
            <a:r>
              <a:t>Удаление модулей</a:t>
            </a:r>
          </a:p>
          <a:p>
            <a:pPr/>
            <a:r>
              <a:t>Минималистичный дизайн</a:t>
            </a:r>
          </a:p>
        </p:txBody>
      </p:sp>
      <p:pic>
        <p:nvPicPr>
          <p:cNvPr id="157" name="Снимок экрана 2021-05-26 в 14.20.18.png" descr="Снимок экрана 2021-05-26 в 14.20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1625" y="2009412"/>
            <a:ext cx="5409492" cy="10123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earchpng.com-google-nexus-6p-mobile.png" descr="searchpng.com-google-nexus-6p-mob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41835" y="570781"/>
            <a:ext cx="8249072" cy="12574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Задачи</a:t>
            </a:r>
          </a:p>
        </p:txBody>
      </p:sp>
      <p:sp>
        <p:nvSpPr>
          <p:cNvPr id="161" name="Разработать приложение, удобное для изучения термин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Разработать приложение, удобное для изучения терминов</a:t>
            </a:r>
          </a:p>
          <a:p>
            <a:pPr/>
            <a:r>
              <a:t>Организовать работу с SQL базой данных</a:t>
            </a:r>
          </a:p>
          <a:p>
            <a:pPr/>
            <a:r>
              <a:t>Научиться работать с RecyclerView без исходных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В приложении"/>
          <p:cNvSpPr txBox="1"/>
          <p:nvPr>
            <p:ph type="title"/>
          </p:nvPr>
        </p:nvSpPr>
        <p:spPr>
          <a:xfrm>
            <a:off x="1277590" y="2180968"/>
            <a:ext cx="12712655" cy="2023736"/>
          </a:xfrm>
          <a:prstGeom prst="rect">
            <a:avLst/>
          </a:prstGeom>
        </p:spPr>
        <p:txBody>
          <a:bodyPr/>
          <a:lstStyle/>
          <a:p>
            <a:pPr/>
            <a:r>
              <a:t>В приложении</a:t>
            </a:r>
          </a:p>
        </p:txBody>
      </p:sp>
      <p:sp>
        <p:nvSpPr>
          <p:cNvPr id="164" name="3 активности…"/>
          <p:cNvSpPr txBox="1"/>
          <p:nvPr>
            <p:ph type="body" sz="half" idx="1"/>
          </p:nvPr>
        </p:nvSpPr>
        <p:spPr>
          <a:xfrm>
            <a:off x="1277590" y="4630589"/>
            <a:ext cx="12712655" cy="6951837"/>
          </a:xfrm>
          <a:prstGeom prst="rect">
            <a:avLst/>
          </a:prstGeom>
        </p:spPr>
        <p:txBody>
          <a:bodyPr/>
          <a:lstStyle/>
          <a:p>
            <a:pPr marL="691515" indent="-691515" defTabSz="817244">
              <a:lnSpc>
                <a:spcPct val="150000"/>
              </a:lnSpc>
              <a:buSzPct val="123000"/>
              <a:buChar char="•"/>
              <a:defRPr sz="4455"/>
            </a:pPr>
            <a:r>
              <a:t>3 активности</a:t>
            </a:r>
          </a:p>
          <a:p>
            <a:pPr marL="691515" indent="-691515" defTabSz="817244">
              <a:lnSpc>
                <a:spcPct val="150000"/>
              </a:lnSpc>
              <a:buSzPct val="123000"/>
              <a:buChar char="•"/>
              <a:defRPr sz="4455"/>
            </a:pPr>
            <a:r>
              <a:t>DatabaseHelper для работы с базой данных</a:t>
            </a:r>
          </a:p>
          <a:p>
            <a:pPr marL="691515" indent="-691515" defTabSz="817244">
              <a:lnSpc>
                <a:spcPct val="150000"/>
              </a:lnSpc>
              <a:buSzPct val="123000"/>
              <a:buChar char="•"/>
              <a:defRPr sz="4455"/>
            </a:pPr>
            <a:r>
              <a:t>Несколько классов для хранения данных</a:t>
            </a:r>
          </a:p>
          <a:p>
            <a:pPr marL="691515" indent="-691515" defTabSz="817244">
              <a:lnSpc>
                <a:spcPct val="150000"/>
              </a:lnSpc>
              <a:buSzPct val="123000"/>
              <a:buChar char="•"/>
              <a:defRPr sz="4455"/>
            </a:pPr>
            <a:r>
              <a:t>RecyclerView без изначальных данных</a:t>
            </a:r>
          </a:p>
          <a:p>
            <a:pPr marL="691515" indent="-691515" defTabSz="817244">
              <a:lnSpc>
                <a:spcPct val="150000"/>
              </a:lnSpc>
              <a:buSzPct val="123000"/>
              <a:buChar char="•"/>
              <a:defRPr sz="4455"/>
            </a:pPr>
            <a:r>
              <a:t>TextViewPager2 для отображения терминов</a:t>
            </a:r>
          </a:p>
        </p:txBody>
      </p:sp>
      <p:pic>
        <p:nvPicPr>
          <p:cNvPr id="165" name="Снимок экрана 2021-05-26 в 15.11.14.png" descr="Снимок экрана 2021-05-26 в 15.11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8277" y="1246952"/>
            <a:ext cx="6095068" cy="11222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Сохранение введенных данных происходит с помощью класса TextWatcher"/>
          <p:cNvSpPr txBox="1"/>
          <p:nvPr>
            <p:ph type="body" sz="quarter" idx="1"/>
          </p:nvPr>
        </p:nvSpPr>
        <p:spPr>
          <a:xfrm>
            <a:off x="1206500" y="4248504"/>
            <a:ext cx="9779000" cy="1714863"/>
          </a:xfrm>
          <a:prstGeom prst="rect">
            <a:avLst/>
          </a:prstGeom>
        </p:spPr>
        <p:txBody>
          <a:bodyPr/>
          <a:lstStyle>
            <a:lvl1pPr marL="481584" indent="-481584" defTabSz="1926287">
              <a:spcBef>
                <a:spcPts val="3500"/>
              </a:spcBef>
              <a:defRPr sz="3792"/>
            </a:lvl1pPr>
          </a:lstStyle>
          <a:p>
            <a:pPr/>
            <a:r>
              <a:t>Сохранение введенных данных происходит с помощью класса TextWatcher </a:t>
            </a:r>
          </a:p>
        </p:txBody>
      </p:sp>
      <p:sp>
        <p:nvSpPr>
          <p:cNvPr id="168" name="RecycleView для ввода данных"/>
          <p:cNvSpPr txBox="1"/>
          <p:nvPr>
            <p:ph type="title"/>
          </p:nvPr>
        </p:nvSpPr>
        <p:spPr>
          <a:xfrm>
            <a:off x="1206500" y="952227"/>
            <a:ext cx="9779001" cy="3274821"/>
          </a:xfrm>
          <a:prstGeom prst="rect">
            <a:avLst/>
          </a:prstGeom>
        </p:spPr>
        <p:txBody>
          <a:bodyPr/>
          <a:lstStyle/>
          <a:p>
            <a:pPr/>
            <a:r>
              <a:t>RecycleView для ввода данных</a:t>
            </a:r>
          </a:p>
        </p:txBody>
      </p:sp>
      <p:pic>
        <p:nvPicPr>
          <p:cNvPr id="169" name="Снимок экрана 2021-05-26 в 15.20.58.png" descr="Снимок экрана 2021-05-26 в 15.20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0268" y="1998147"/>
            <a:ext cx="5439624" cy="9719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earchpng.com-google-nexus-6p-mobile.png" descr="searchpng.com-google-nexus-6p-mob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15544" y="570781"/>
            <a:ext cx="8249072" cy="12574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Снимок экрана 2021-05-26 в 15.33.15.png" descr="Снимок экрана 2021-05-26 в 15.33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8184" y="6319887"/>
            <a:ext cx="12770147" cy="6405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Выводятся с помощью TextViewPager2"/>
          <p:cNvSpPr txBox="1"/>
          <p:nvPr>
            <p:ph type="body" sz="quarter" idx="1"/>
          </p:nvPr>
        </p:nvSpPr>
        <p:spPr>
          <a:xfrm>
            <a:off x="1206499" y="4248504"/>
            <a:ext cx="12282839" cy="1413045"/>
          </a:xfrm>
          <a:prstGeom prst="rect">
            <a:avLst/>
          </a:prstGeom>
        </p:spPr>
        <p:txBody>
          <a:bodyPr/>
          <a:lstStyle/>
          <a:p>
            <a:pPr/>
            <a:r>
              <a:t>Выводятся с помощью TextViewPager2</a:t>
            </a:r>
          </a:p>
        </p:txBody>
      </p:sp>
      <p:sp>
        <p:nvSpPr>
          <p:cNvPr id="174" name="Сохраненные термины"/>
          <p:cNvSpPr txBox="1"/>
          <p:nvPr>
            <p:ph type="title"/>
          </p:nvPr>
        </p:nvSpPr>
        <p:spPr>
          <a:xfrm>
            <a:off x="1206499" y="1877334"/>
            <a:ext cx="12282839" cy="1672895"/>
          </a:xfrm>
          <a:prstGeom prst="rect">
            <a:avLst/>
          </a:prstGeom>
        </p:spPr>
        <p:txBody>
          <a:bodyPr/>
          <a:lstStyle/>
          <a:p>
            <a:pPr/>
            <a:r>
              <a:t>Сохраненные термины</a:t>
            </a:r>
          </a:p>
        </p:txBody>
      </p:sp>
      <p:pic>
        <p:nvPicPr>
          <p:cNvPr id="175" name="searchpng.com-google-nexus-6p-mobile.png" descr="searchpng.com-google-nexus-6p-mob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5562" y="570781"/>
            <a:ext cx="8249072" cy="12574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Снимок экрана 2021-05-26 в 15.20.26.png" descr="Снимок экрана 2021-05-26 в 15.20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35406" y="2007297"/>
            <a:ext cx="5429384" cy="9701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Снимок экрана 2021-05-26 в 15.49.18.png" descr="Снимок экрана 2021-05-26 в 15.49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3874" y="6359823"/>
            <a:ext cx="11872645" cy="5187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пасибо за внимание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