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9" r:id="rId1"/>
    <p:sldMasterId id="2147483663" r:id="rId2"/>
    <p:sldMasterId id="2147484214" r:id="rId3"/>
  </p:sldMasterIdLst>
  <p:notesMasterIdLst>
    <p:notesMasterId r:id="rId9"/>
  </p:notesMasterIdLst>
  <p:handoutMasterIdLst>
    <p:handoutMasterId r:id="rId10"/>
  </p:handoutMasterIdLst>
  <p:sldIdLst>
    <p:sldId id="314" r:id="rId4"/>
    <p:sldId id="493" r:id="rId5"/>
    <p:sldId id="497" r:id="rId6"/>
    <p:sldId id="494" r:id="rId7"/>
    <p:sldId id="498" r:id="rId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DB9"/>
    <a:srgbClr val="EEFFAB"/>
    <a:srgbClr val="DAE090"/>
    <a:srgbClr val="FFBED6"/>
    <a:srgbClr val="FABDC2"/>
    <a:srgbClr val="FCAB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32"/>
    <p:restoredTop sz="92595"/>
  </p:normalViewPr>
  <p:slideViewPr>
    <p:cSldViewPr>
      <p:cViewPr varScale="1">
        <p:scale>
          <a:sx n="109" d="100"/>
          <a:sy n="109" d="100"/>
        </p:scale>
        <p:origin x="984" y="192"/>
      </p:cViewPr>
      <p:guideLst>
        <p:guide orient="horz" pos="2880"/>
        <p:guide pos="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9" d="100"/>
          <a:sy n="49" d="100"/>
        </p:scale>
        <p:origin x="-1980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577CFCB-0371-C149-BCE8-66A0DB81EA2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0CB166-57AF-304B-BEAC-63F7A5C5A9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521A4CFE-3588-5E4F-8A37-D15FB82DBEBC}" type="datetime1">
              <a:rPr lang="en-US" altLang="en-US"/>
              <a:pPr>
                <a:defRPr/>
              </a:pPr>
              <a:t>10/1/25</a:t>
            </a:fld>
            <a:endParaRPr lang="de-AT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6FED8-C2B1-6C41-B8DC-D7BC5E37A84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AT"/>
              <a:t>Laura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1A412-0C37-EC41-8068-7F68F74B81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85231C4D-6BBB-264D-B1A8-3B0E3165BE79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25073223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4C7A58-DC10-7D4A-B282-F4AA75A233A7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FAFAC-3B7F-4149-A690-9C107B0C405A}"/>
              </a:ext>
            </a:extLst>
          </p:cNvPr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ECC9744-CD5E-FD4A-A65A-68021E0B9882}" type="datetime1">
              <a:rPr lang="en-US" altLang="en-US"/>
              <a:pPr>
                <a:defRPr/>
              </a:pPr>
              <a:t>10/1/25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5EF6668-F984-E24E-B6E0-C4971E2746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3136449-2BFA-5C4C-A107-D56E4FDB6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1C85C-023D-9E46-A196-35B1C7EE39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Calibri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Laura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5DEE20-6228-F545-A4DC-7CBD691DE3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586C787-C5BC-364D-BCF8-8C568A1FF1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55835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Image Placeholder 1">
            <a:extLst>
              <a:ext uri="{FF2B5EF4-FFF2-40B4-BE49-F238E27FC236}">
                <a16:creationId xmlns:a16="http://schemas.microsoft.com/office/drawing/2014/main" id="{C9FD3300-BE6C-A749-BA65-40EF7B306C4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4" name="Notes Placeholder 2">
            <a:extLst>
              <a:ext uri="{FF2B5EF4-FFF2-40B4-BE49-F238E27FC236}">
                <a16:creationId xmlns:a16="http://schemas.microsoft.com/office/drawing/2014/main" id="{92677270-6FFE-5F49-9C76-851FD9C27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CAF2DB-10FC-D44A-8EBA-6C32C6B305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Laura</a:t>
            </a:r>
          </a:p>
        </p:txBody>
      </p:sp>
      <p:sp>
        <p:nvSpPr>
          <p:cNvPr id="44036" name="Slide Number Placeholder 4">
            <a:extLst>
              <a:ext uri="{FF2B5EF4-FFF2-40B4-BE49-F238E27FC236}">
                <a16:creationId xmlns:a16="http://schemas.microsoft.com/office/drawing/2014/main" id="{6F79053D-8626-7E4F-A5F6-AC2568635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EB675094-0E2C-D94A-A8A1-DA7ED3A5CE5B}" type="slidenum">
              <a:rPr lang="en-US" altLang="en-US" sz="1300" smtClean="0">
                <a:latin typeface="Calibri" panose="020F0502020204030204" pitchFamily="34" charset="0"/>
              </a:rPr>
              <a:pPr/>
              <a:t>1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2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54BFC6C9-A50F-7B44-9949-26708121C7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1C472712-3D42-3F44-AFEA-B374CEBA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8E08D-49CA-4E4E-BB8C-C41D44107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Laura</a:t>
            </a:r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704D9039-35FA-7148-9AB9-E0F13B0BA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0E8556-2731-DC46-8810-DBCF42831DB4}" type="slidenum">
              <a:rPr lang="en-US" altLang="en-US" sz="1300" smtClean="0">
                <a:latin typeface="Calibri" panose="020F0502020204030204" pitchFamily="34" charset="0"/>
              </a:rPr>
              <a:pPr/>
              <a:t>2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926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54BFC6C9-A50F-7B44-9949-26708121C7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1C472712-3D42-3F44-AFEA-B374CEBA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8E08D-49CA-4E4E-BB8C-C41D44107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Laura</a:t>
            </a:r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704D9039-35FA-7148-9AB9-E0F13B0BA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0E8556-2731-DC46-8810-DBCF42831DB4}" type="slidenum">
              <a:rPr lang="en-US" altLang="en-US" sz="1300" smtClean="0">
                <a:latin typeface="Calibri" panose="020F0502020204030204" pitchFamily="34" charset="0"/>
              </a:rPr>
              <a:pPr/>
              <a:t>3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094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54BFC6C9-A50F-7B44-9949-26708121C74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1C472712-3D42-3F44-AFEA-B374CEBA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18E08D-49CA-4E4E-BB8C-C41D441077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Laura</a:t>
            </a:r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704D9039-35FA-7148-9AB9-E0F13B0BA1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0E8556-2731-DC46-8810-DBCF42831DB4}" type="slidenum">
              <a:rPr lang="en-US" altLang="en-US" sz="1300" smtClean="0">
                <a:latin typeface="Calibri" panose="020F0502020204030204" pitchFamily="34" charset="0"/>
              </a:rPr>
              <a:pPr/>
              <a:t>4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24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7E7BC-6976-3AB0-3DFE-2A2B0151A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Slide Image Placeholder 1">
            <a:extLst>
              <a:ext uri="{FF2B5EF4-FFF2-40B4-BE49-F238E27FC236}">
                <a16:creationId xmlns:a16="http://schemas.microsoft.com/office/drawing/2014/main" id="{597DCBDD-BBB9-2376-11CC-4A120E28BF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4" name="Notes Placeholder 2">
            <a:extLst>
              <a:ext uri="{FF2B5EF4-FFF2-40B4-BE49-F238E27FC236}">
                <a16:creationId xmlns:a16="http://schemas.microsoft.com/office/drawing/2014/main" id="{869C328D-8B00-B1D0-4D54-D7D8388C9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777AB-8460-A0F2-ECFA-4828E35451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Laura</a:t>
            </a:r>
          </a:p>
        </p:txBody>
      </p:sp>
      <p:sp>
        <p:nvSpPr>
          <p:cNvPr id="74756" name="Slide Number Placeholder 4">
            <a:extLst>
              <a:ext uri="{FF2B5EF4-FFF2-40B4-BE49-F238E27FC236}">
                <a16:creationId xmlns:a16="http://schemas.microsoft.com/office/drawing/2014/main" id="{6467E876-A965-3D64-A08F-ADBF8CE6D2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90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880E8556-2731-DC46-8810-DBCF42831DB4}" type="slidenum">
              <a:rPr lang="en-US" altLang="en-US" sz="1300" smtClean="0">
                <a:latin typeface="Calibri" panose="020F0502020204030204" pitchFamily="34" charset="0"/>
              </a:rPr>
              <a:pPr/>
              <a:t>5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32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4A8B149-80E6-D346-9C25-587265444E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89E07C2-C7C9-0B45-A6B8-85AD61DD4C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000526-112D-FA4E-BCB6-72C69905056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BADD88A-7355-FD4C-8EFD-0AADB3326DE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106189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BEDBE6B-5057-D243-A94F-EE72D9E59F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5582BC0-07BE-134B-8A9D-773DA65C0B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5C18A3-5FE4-F14B-9407-95D0BFA79C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373B7D3-2B61-7E47-8E9D-7D9B9DAE125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1177187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51193F4-771B-5F47-BEC1-60257575EA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5AA845-7A8E-5949-8155-0AC85B40E7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8E5F4-D21E-8F46-9ADD-F68A6CEB4E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3F1C676-FC42-FD45-8D81-B5613C226A8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3808458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454AEE8-8344-AA47-88EF-761A563997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CDC3DA2-C8AA-A942-84EF-8EDD8901A0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E5284-66B7-2748-9C9C-F835C4F505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E7B4D74-CF95-D847-BC8C-1EFB7C294E9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21144770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DB1FE-9CCE-AC4D-B169-E1EF5D95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BB088-B8A3-4F4E-93B2-55E0A7646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CAB8D-38C4-2F49-9FEC-5562CDE99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40FE5-4914-3C4D-9903-78C65D0372DC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932015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1D7A8-5EB3-E04D-BB09-83C0EF6C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152C5-D5AB-0D4B-BF8B-62BC71015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10BD7-58FB-DF42-BE57-70A170788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334CA9-67F8-8743-A2F2-FA1E46AF7A23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90097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0DBB8-6B01-574C-82FD-BD91BD00C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62AA-686B-1843-A56B-A2597BB8D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48C8F-4DA4-074B-A57B-FBB51A68B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C46508-F1B0-A948-B44A-E061B14ECE87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99314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60FD46-40C5-A64D-B843-52000C1E0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3722FD-12DC-5D47-9AF6-54BF12BAC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0FA522-90DA-4D4B-92C6-8514635A7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E55CE-9D90-574C-8E93-AA6F9468D3C5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362091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091EB6-2D51-9442-861E-8B06B8C0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85E82AE-0065-9A44-AE4B-5BBFE36F6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2E339D-5AA8-A04E-91B5-2BC4EA92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932FF6-C2F1-B94C-9342-9B0063E1B470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7877897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01333F-17F8-3541-A216-C08B757A5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51923AF-391A-DB47-BA1E-573184D8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E03B700-D8F1-9643-9155-E08BE3AA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B4B079-FC9D-5240-91C6-2318F54EF943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3782258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D940E9D-D6FD-A347-AFA2-FA0BFA96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3CCFF6-3B6E-D343-BF74-253E02DE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F95F407-FF1D-1447-8696-A26EB42B9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36891-92DC-1A4E-A711-C5785B12A2BC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3906758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3"/>
          </p:nvPr>
        </p:nvSpPr>
        <p:spPr>
          <a:xfrm>
            <a:off x="1143000" y="152400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BC057-DC85-E34A-98AF-95ACB903A49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7A48A-F94F-5247-B9B6-4FA55A15DB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B3F95B-1635-634D-A441-FD0D251DA3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F0E9F90-B377-AD4F-8538-F3256D684F5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3005042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6537B15-C440-554F-B77C-17CE49056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6CDFFE-CC78-A343-AA57-5147B24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7ECDC0D-9726-CB4D-B02F-7564F04F8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94A0D2-405C-B747-8AE2-35D240CD1E75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560579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AT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C0EB6B-4B7C-AB4A-9091-2E2D1EEE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2A527BD-C521-0047-9DC8-48D388175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EDEBAC-15F8-834B-BD79-9B14FB17D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C842C-440A-E949-AE12-F1727456D56A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0629524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5FE7A-EB0B-2342-9D6B-8AC8AA980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ECEF4-5536-4040-97EE-142EE259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BA6AB-42DA-894A-8390-35341722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F23443-D60D-A241-97F4-49F171F370D2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35941499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A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AE87E-CE30-DD4A-8322-808ECC5DA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0B88-301D-CA48-B2AD-41597175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84D85-C5AB-5748-976A-5B59D23E0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802888-B38F-8641-9E72-9E4851F0F22D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42582645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038894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5CA92-A6B4-9B4C-BC1E-6410AA7CA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CC378-5802-1640-A13F-613D8317A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E5E42-5349-3046-8FA5-275C69E9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FF031-149E-0944-8444-5DA57048932F}" type="datetimeFigureOut">
              <a:rPr lang="en-US"/>
              <a:pPr>
                <a:defRPr/>
              </a:pPr>
              <a:t>10/1/25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950D5-50FF-6E49-B55E-A3EF203E9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EAFD2-957D-7C47-AFDA-400ECD7DE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DC920-B2AA-B540-AE9B-07EDD09665E4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0581700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983DA-F652-E743-9F52-81F23A8AA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57CD3-CAA4-4048-9D09-2449548DB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E451-045B-8B45-B278-84F7712B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87C94-E59A-5D47-AC28-F95C75A0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746BA-5F13-A340-8B54-28E44287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F5B9DC-56CE-B24C-9B15-9622A3917D79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385671060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E4A1-E10A-974F-872D-05BF1E64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55F15-A364-4A42-8BC8-2FF19344F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4EFF4-48BE-5346-AD33-031DD0EA0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7E8A-8B52-4A42-8BE1-CF9892D00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6BE6E-8B39-4E43-8D17-429ACF6F4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11527-39F7-AB4E-8564-5A764464EFCA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418041103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30E8-02A0-5444-A0E8-B4FAACC5A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14C5E-B055-464D-8800-5FC03E942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8E1BA2-7C1A-7143-BD2D-5E56426EE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5604A-00E6-8447-A566-E3F49B5DC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C9CCF-5064-C549-8EA1-21D8C659B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3F99-0FB0-E548-930A-2D49955F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529447-AC3E-2048-BD49-F1E01AE80056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8860985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044FC-1741-504F-84D5-17D475B5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10930-8C9E-454B-A7C0-48728A2D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FBA44-5920-9949-A4EF-AE2D38F09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43B9FB-4AA6-944A-8B1D-1DAEA14715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7732FE-7AA2-EB4A-901D-FB2E4D4A47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0F2E46-3FB0-BA4C-B736-175EF133A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AA2701-A273-D640-A4DC-8561739E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F03742-3ED2-7249-BA4F-13C4AD8D7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635517-C616-484E-93E9-CC0FBA98E43B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322546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BE539A7-2779-9647-8D32-B337623FBC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05BB83-20E0-7740-8E8A-2F0E808531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75A91-EA4C-9B43-9E2D-6852506F170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0192D7A-8B4D-F144-8635-D4641C1B97E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4212648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FD91-3972-3946-80EB-B5FFBCD23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E76582-5C51-E741-AF79-40C8AA1CF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03687-ED95-E445-A88D-0D859821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79B60-E71D-7944-9B41-F378C1CD8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D30BF1-AFF0-784C-B390-1F62C0B6CBE2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15603271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6A41F-E919-0645-AF1E-92109C612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7B7E2-363A-CB44-83F3-27581E01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A129A-03D7-EF4B-B53B-2B1C3515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FC1E54-7090-5946-8C7A-2E73A103A943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31085036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B2E6-0B99-8E45-AA4D-A4C424FAB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AE842-C33E-0F46-BD07-4769EA384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43032-A18E-7C45-8770-E97032CE2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D64F9-8926-2749-B3CB-2794E758D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0BF0F-2CBD-E746-AE49-9B272BBD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E377A-8D20-0145-9DD2-82083BB09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5919FE-5AC6-6348-9179-39BBDE136874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405051405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99E39-7737-CB4F-91CF-4E268133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2E0D45-DD8A-244C-8CDA-088989315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625D4-2FE9-7F4E-B44D-E1C3C82D4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9127F-1057-C542-95CD-9D44868C9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2002-CA8E-CD41-A457-1B147433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771EE-F155-7641-9320-7A933DBF0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42B78-BFFA-584F-9B2E-C92990A361A2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398273546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53CCF-6E87-1849-9F4B-00BC02CB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26DB27-A7EF-834A-8691-E2A46B0B3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415BA-5736-CD4B-B7E8-A86BF3AC7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158C3-6EEF-A246-AACA-A66C7FEF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F40B-B337-8D4B-A80F-7DE6B594E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92D7ED-45DB-A94F-BEBF-852B3BA67607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38874175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5D5236-01D0-8243-A59D-E46FE2EA15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93E50A-4635-1844-9CA0-E911F40AF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3735-8C68-874B-B0B8-27DC6EBE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7EFF5-18C1-BD40-AA39-11563FFD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4030B-2AC7-E446-98C8-00F02807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05CF7A-B4A5-7F41-8699-A223AADCA859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  <p:extLst>
      <p:ext uri="{BB962C8B-B14F-4D97-AF65-F5344CB8AC3E}">
        <p14:creationId xmlns:p14="http://schemas.microsoft.com/office/powerpoint/2010/main" val="2773033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039AB-4CD5-044A-BC71-4328C0B338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6B071-6B40-B140-99C9-780197CAA6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30B9CF-A3FB-3C4C-B2FF-5287FB1E3C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A9C2E59-84F9-354E-8806-3ACA4C2745E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156979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77A012E-C069-0B41-8838-2CE01C9408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80AEF6-E0B5-6145-8615-2E7CDFA0B7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AA78E4-FE16-C947-816A-5B9AE54F3D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7920EE7-79EF-F842-9E0C-B557C34EC76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3545177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4EAB407-DCD6-7A4D-B5A9-BF54BE695F7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687B40F-0D98-A442-8CD1-8748C51C86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71D5E-1F56-DD43-B493-F884C5AAB5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FB2800-E98E-F045-AC7C-010DBED5E6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129143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F65F3F3-659D-784B-BAFF-F2A8D8155A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A4F4B02D-EDDA-B34F-8E13-292EA425C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963D1-CE75-C745-964A-261C800074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5370D-3267-FD4D-A003-207BDD8A955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610103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84907-8AC2-EB40-BCF7-682B5881A2A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D8E5-CD5F-A744-8677-1B4376C27F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ED24BE-7A4F-F041-B318-7ABDA04E05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3F66539-ED7D-D644-838B-40623E80C6A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17537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318E7-483A-174B-902C-E449713E2E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EE5F0-BC95-184B-9F0E-4FFDC11FB2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A6CC22-8B17-0947-B620-B0C3E3A495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557CFC7-1DB7-D44C-A966-EC921B4F8EFE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  <p:extLst>
      <p:ext uri="{BB962C8B-B14F-4D97-AF65-F5344CB8AC3E}">
        <p14:creationId xmlns:p14="http://schemas.microsoft.com/office/powerpoint/2010/main" val="4272817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832275F-5465-F540-AFBB-88F856FDCA9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5511DD1-6315-ED42-BC84-148117EF006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D6293-FAC8-0A49-AE06-BB62FB1E7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95600" y="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0B4F5-2CC6-BF4E-B3C1-D102F6B8E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DBF1CFD-EAC0-4843-ACC2-37BF62A70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8AF926E-907C-9243-9AD3-E3625338D57C}"/>
              </a:ext>
            </a:extLst>
          </p:cNvPr>
          <p:cNvSpPr txBox="1">
            <a:spLocks/>
          </p:cNvSpPr>
          <p:nvPr userDrawn="1"/>
        </p:nvSpPr>
        <p:spPr>
          <a:xfrm>
            <a:off x="7620000" y="0"/>
            <a:ext cx="1447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sz="20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b="1" dirty="0"/>
              <a:t>Chalmers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5D001-7A06-3844-AF27-C42A207081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15875"/>
            <a:ext cx="1600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26" r:id="rId1"/>
    <p:sldLayoutId id="2147484427" r:id="rId2"/>
    <p:sldLayoutId id="2147484428" r:id="rId3"/>
    <p:sldLayoutId id="2147484429" r:id="rId4"/>
    <p:sldLayoutId id="2147484430" r:id="rId5"/>
    <p:sldLayoutId id="2147484431" r:id="rId6"/>
    <p:sldLayoutId id="2147484432" r:id="rId7"/>
    <p:sldLayoutId id="2147484433" r:id="rId8"/>
    <p:sldLayoutId id="2147484434" r:id="rId9"/>
    <p:sldLayoutId id="2147484435" r:id="rId10"/>
    <p:sldLayoutId id="2147484436" r:id="rId11"/>
    <p:sldLayoutId id="2147484437" r:id="rId12"/>
  </p:sldLayoutIdLst>
  <p:hf hdr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>
            <a:extLst>
              <a:ext uri="{FF2B5EF4-FFF2-40B4-BE49-F238E27FC236}">
                <a16:creationId xmlns:a16="http://schemas.microsoft.com/office/drawing/2014/main" id="{449C0315-03ED-9944-BADF-35B82E394CEB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de-AT" altLang="en-US"/>
          </a:p>
        </p:txBody>
      </p:sp>
      <p:sp>
        <p:nvSpPr>
          <p:cNvPr id="14339" name="Text Placeholder 2">
            <a:extLst>
              <a:ext uri="{FF2B5EF4-FFF2-40B4-BE49-F238E27FC236}">
                <a16:creationId xmlns:a16="http://schemas.microsoft.com/office/drawing/2014/main" id="{BE8425CB-FFE0-C446-9D43-185B1A2BDF0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de-AT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C64C-3B2F-9844-8DC9-F8554D4CD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Laura Kovács</a:t>
            </a:r>
            <a:endParaRPr lang="de-AT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8B744-0226-164B-9451-F21915F917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de-AT"/>
              <a:t>TheProSE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F2E80-D664-7D41-A5D5-7C2EAEC184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BCC7E24D-7EA6-644F-B1A6-932FBF38869A}" type="slidenum">
              <a:rPr lang="de-AT" altLang="en-US"/>
              <a:pPr>
                <a:defRPr/>
              </a:pPr>
              <a:t>‹#›</a:t>
            </a:fld>
            <a:endParaRPr lang="de-AT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8" r:id="rId1"/>
    <p:sldLayoutId id="2147484439" r:id="rId2"/>
    <p:sldLayoutId id="2147484440" r:id="rId3"/>
    <p:sldLayoutId id="2147484441" r:id="rId4"/>
    <p:sldLayoutId id="2147484442" r:id="rId5"/>
    <p:sldLayoutId id="2147484443" r:id="rId6"/>
    <p:sldLayoutId id="2147484444" r:id="rId7"/>
    <p:sldLayoutId id="2147484445" r:id="rId8"/>
    <p:sldLayoutId id="2147484446" r:id="rId9"/>
    <p:sldLayoutId id="2147484447" r:id="rId10"/>
    <p:sldLayoutId id="2147484448" r:id="rId11"/>
    <p:sldLayoutId id="2147484449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Placeholder 1">
            <a:extLst>
              <a:ext uri="{FF2B5EF4-FFF2-40B4-BE49-F238E27FC236}">
                <a16:creationId xmlns:a16="http://schemas.microsoft.com/office/drawing/2014/main" id="{80F8BA57-5BDA-5440-91A1-27AFBF1B9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6627" name="Text Placeholder 2">
            <a:extLst>
              <a:ext uri="{FF2B5EF4-FFF2-40B4-BE49-F238E27FC236}">
                <a16:creationId xmlns:a16="http://schemas.microsoft.com/office/drawing/2014/main" id="{E88E61C5-8151-4041-9F17-924EF51A5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26FB2-12A0-8B48-9D0C-E87A41AF7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Laura Kovács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F4D73-6C3D-DD41-B881-A7D448711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TheProSE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79774-59A2-9948-9657-5FDC9412C1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AE4C690-076A-FE4D-ABE0-535027D9B24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50" r:id="rId1"/>
    <p:sldLayoutId id="2147484451" r:id="rId2"/>
    <p:sldLayoutId id="2147484452" r:id="rId3"/>
    <p:sldLayoutId id="2147484453" r:id="rId4"/>
    <p:sldLayoutId id="2147484454" r:id="rId5"/>
    <p:sldLayoutId id="2147484455" r:id="rId6"/>
    <p:sldLayoutId id="2147484456" r:id="rId7"/>
    <p:sldLayoutId id="2147484457" r:id="rId8"/>
    <p:sldLayoutId id="2147484458" r:id="rId9"/>
    <p:sldLayoutId id="2147484459" r:id="rId10"/>
    <p:sldLayoutId id="2147484460" r:id="rId11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Box 1">
            <a:extLst>
              <a:ext uri="{FF2B5EF4-FFF2-40B4-BE49-F238E27FC236}">
                <a16:creationId xmlns:a16="http://schemas.microsoft.com/office/drawing/2014/main" id="{07F76A19-D9C9-0346-B4DE-7DAAE7D9F9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" y="1828800"/>
            <a:ext cx="7391400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dirty="0"/>
              <a:t> </a:t>
            </a:r>
            <a:r>
              <a:rPr lang="en-US" altLang="en-US" sz="2800" b="1" dirty="0"/>
              <a:t> </a:t>
            </a:r>
          </a:p>
          <a:p>
            <a:pPr algn="ctr"/>
            <a:r>
              <a:rPr lang="en-US" altLang="en-US" sz="4000" b="1" dirty="0">
                <a:solidFill>
                  <a:srgbClr val="003DB9"/>
                </a:solidFill>
                <a:latin typeface="Calibri" panose="020F0502020204030204" pitchFamily="34" charset="0"/>
              </a:rPr>
              <a:t>Automated Deduction</a:t>
            </a:r>
            <a:endParaRPr lang="en-US" altLang="en-US" sz="2500" b="1" dirty="0">
              <a:solidFill>
                <a:srgbClr val="003DB9"/>
              </a:solidFill>
            </a:endParaRPr>
          </a:p>
          <a:p>
            <a:pPr algn="ctr"/>
            <a:r>
              <a:rPr lang="en-US" altLang="en-US" b="1" dirty="0"/>
              <a:t>LVA 184.774, 2025</a:t>
            </a:r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pPr algn="ctr"/>
            <a:endParaRPr lang="en-US" altLang="en-US" b="1" dirty="0"/>
          </a:p>
          <a:p>
            <a:r>
              <a:rPr lang="en-US" altLang="en-US" b="1" dirty="0">
                <a:solidFill>
                  <a:srgbClr val="C00000"/>
                </a:solidFill>
              </a:rPr>
              <a:t>		             Laura </a:t>
            </a:r>
            <a:r>
              <a:rPr lang="en-US" altLang="en-US" b="1" dirty="0" err="1">
                <a:solidFill>
                  <a:srgbClr val="C00000"/>
                </a:solidFill>
              </a:rPr>
              <a:t>Kovács</a:t>
            </a:r>
            <a:r>
              <a:rPr lang="en-US" altLang="en-US" b="1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43010" name="Date Placeholder 4">
            <a:extLst>
              <a:ext uri="{FF2B5EF4-FFF2-40B4-BE49-F238E27FC236}">
                <a16:creationId xmlns:a16="http://schemas.microsoft.com/office/drawing/2014/main" id="{7D83ACC6-2F3B-D040-A4E0-858A9567A13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200">
                <a:solidFill>
                  <a:srgbClr val="FFFFFF"/>
                </a:solidFill>
              </a:rPr>
              <a:t>Laura Kovács</a:t>
            </a:r>
            <a:endParaRPr lang="de-AT" altLang="en-US" sz="1200">
              <a:solidFill>
                <a:srgbClr val="FFFFFF"/>
              </a:solidFill>
            </a:endParaRPr>
          </a:p>
        </p:txBody>
      </p:sp>
      <p:sp>
        <p:nvSpPr>
          <p:cNvPr id="43011" name="Footer Placeholder 5">
            <a:extLst>
              <a:ext uri="{FF2B5EF4-FFF2-40B4-BE49-F238E27FC236}">
                <a16:creationId xmlns:a16="http://schemas.microsoft.com/office/drawing/2014/main" id="{48142EED-344B-2F4F-85E4-A47630A5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en-US" sz="1200" dirty="0" err="1">
                <a:solidFill>
                  <a:srgbClr val="FFFFFF"/>
                </a:solidFill>
              </a:rPr>
              <a:t>TheProSE</a:t>
            </a:r>
            <a:endParaRPr lang="de-AT" altLang="en-US" sz="1200" dirty="0">
              <a:solidFill>
                <a:srgbClr val="FFFFFF"/>
              </a:solidFill>
            </a:endParaRPr>
          </a:p>
        </p:txBody>
      </p:sp>
      <p:sp>
        <p:nvSpPr>
          <p:cNvPr id="43012" name="Slide Number Placeholder 6">
            <a:extLst>
              <a:ext uri="{FF2B5EF4-FFF2-40B4-BE49-F238E27FC236}">
                <a16:creationId xmlns:a16="http://schemas.microsoft.com/office/drawing/2014/main" id="{2F95508C-BE02-224E-982B-7F03DDE0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de-AT" altLang="en-US" sz="1400">
                <a:solidFill>
                  <a:srgbClr val="FFFFFF"/>
                </a:solidFill>
              </a:rPr>
              <a:t>Chalmers</a:t>
            </a:r>
          </a:p>
        </p:txBody>
      </p:sp>
      <p:pic>
        <p:nvPicPr>
          <p:cNvPr id="43014" name="Picture 2">
            <a:extLst>
              <a:ext uri="{FF2B5EF4-FFF2-40B4-BE49-F238E27FC236}">
                <a16:creationId xmlns:a16="http://schemas.microsoft.com/office/drawing/2014/main" id="{7C0FA48A-6666-EF48-941D-88ED86FAC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67" b="7361"/>
          <a:stretch>
            <a:fillRect/>
          </a:stretch>
        </p:blipFill>
        <p:spPr bwMode="auto">
          <a:xfrm>
            <a:off x="3028950" y="5638800"/>
            <a:ext cx="3943350" cy="269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Box 3">
            <a:extLst>
              <a:ext uri="{FF2B5EF4-FFF2-40B4-BE49-F238E27FC236}">
                <a16:creationId xmlns:a16="http://schemas.microsoft.com/office/drawing/2014/main" id="{99074114-5F5E-8040-8953-FA37F6F8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14525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Our software-based reasoner Vampire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853E043-014F-0140-935F-ABB9B617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9850"/>
            <a:ext cx="853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000" b="1" dirty="0">
                <a:solidFill>
                  <a:srgbClr val="800000"/>
                </a:solidFill>
              </a:rPr>
              <a:t>Automated Deduction</a:t>
            </a:r>
            <a:endParaRPr lang="en-US" altLang="en-US" b="1" dirty="0">
              <a:solidFill>
                <a:srgbClr val="0070C0"/>
              </a:solidFill>
            </a:endParaRPr>
          </a:p>
          <a:p>
            <a:r>
              <a:rPr lang="en-US" altLang="en-US" b="1" dirty="0">
                <a:solidFill>
                  <a:srgbClr val="002060"/>
                </a:solidFill>
              </a:rPr>
              <a:t>LVA 184.774   -  General Information</a:t>
            </a:r>
          </a:p>
          <a:p>
            <a:endParaRPr lang="en-US" altLang="en-US" sz="2800" b="1" dirty="0">
              <a:solidFill>
                <a:srgbClr val="8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E9F75B-F1C2-8742-AD4B-E4D06DF15A24}"/>
              </a:ext>
            </a:extLst>
          </p:cNvPr>
          <p:cNvSpPr txBox="1"/>
          <p:nvPr/>
        </p:nvSpPr>
        <p:spPr>
          <a:xfrm>
            <a:off x="338203" y="1868031"/>
            <a:ext cx="8534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T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Register</a:t>
            </a:r>
            <a:r>
              <a:rPr lang="en-AT" dirty="0">
                <a:latin typeface="Arial" charset="0"/>
                <a:ea typeface="ＭＳ Ｐゴシック" charset="0"/>
                <a:cs typeface="ＭＳ Ｐゴシック" charset="0"/>
              </a:rPr>
              <a:t> on </a:t>
            </a:r>
            <a:r>
              <a:rPr lang="en-AT" dirty="0">
                <a:solidFill>
                  <a:srgbClr val="003DB9"/>
                </a:solidFill>
                <a:latin typeface="Arial" charset="0"/>
                <a:ea typeface="ＭＳ Ｐゴシック" charset="0"/>
                <a:cs typeface="ＭＳ Ｐゴシック" charset="0"/>
              </a:rPr>
              <a:t>TISS</a:t>
            </a:r>
          </a:p>
          <a:p>
            <a:pPr>
              <a:defRPr/>
            </a:pPr>
            <a:endParaRPr lang="en-AT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All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other activities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 </a:t>
            </a:r>
            <a:r>
              <a:rPr lang="en-US" dirty="0">
                <a:solidFill>
                  <a:srgbClr val="003DB9"/>
                </a:solidFill>
                <a:latin typeface="Arial" charset="0"/>
                <a:ea typeface="ＭＳ Ｐゴシック" charset="0"/>
                <a:cs typeface="ＭＳ Ｐゴシック" charset="0"/>
              </a:rPr>
              <a:t>TUWEL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3DB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solidFill>
                <a:srgbClr val="003DB9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0486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Box 3">
            <a:extLst>
              <a:ext uri="{FF2B5EF4-FFF2-40B4-BE49-F238E27FC236}">
                <a16:creationId xmlns:a16="http://schemas.microsoft.com/office/drawing/2014/main" id="{99074114-5F5E-8040-8953-FA37F6F8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14525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Our software-based reasoner Vampire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6697D-6BC2-8E45-9452-6D1333EE0586}"/>
              </a:ext>
            </a:extLst>
          </p:cNvPr>
          <p:cNvSpPr txBox="1"/>
          <p:nvPr/>
        </p:nvSpPr>
        <p:spPr>
          <a:xfrm>
            <a:off x="338203" y="1868031"/>
            <a:ext cx="8534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AT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Register</a:t>
            </a:r>
            <a:r>
              <a:rPr lang="en-AT" dirty="0">
                <a:latin typeface="Arial" charset="0"/>
                <a:ea typeface="ＭＳ Ｐゴシック" charset="0"/>
                <a:cs typeface="ＭＳ Ｐゴシック" charset="0"/>
              </a:rPr>
              <a:t> on </a:t>
            </a:r>
            <a:r>
              <a:rPr lang="en-AT" dirty="0">
                <a:solidFill>
                  <a:srgbClr val="003DB9"/>
                </a:solidFill>
                <a:latin typeface="Arial" charset="0"/>
                <a:ea typeface="ＭＳ Ｐゴシック" charset="0"/>
                <a:cs typeface="ＭＳ Ｐゴシック" charset="0"/>
              </a:rPr>
              <a:t>TISS</a:t>
            </a:r>
          </a:p>
          <a:p>
            <a:pPr>
              <a:defRPr/>
            </a:pPr>
            <a:endParaRPr lang="en-AT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All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other activities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on </a:t>
            </a:r>
            <a:r>
              <a:rPr lang="en-US" dirty="0">
                <a:solidFill>
                  <a:srgbClr val="003DB9"/>
                </a:solidFill>
                <a:latin typeface="Arial" charset="0"/>
                <a:ea typeface="ＭＳ Ｐゴシック" charset="0"/>
                <a:cs typeface="ＭＳ Ｐゴシック" charset="0"/>
              </a:rPr>
              <a:t>TUWEL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3DB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003DB9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3DB9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 team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853E043-014F-0140-935F-ABB9B617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9850"/>
            <a:ext cx="853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000" b="1" dirty="0">
                <a:solidFill>
                  <a:srgbClr val="800000"/>
                </a:solidFill>
              </a:rPr>
              <a:t>Automated Reasoning</a:t>
            </a:r>
            <a:endParaRPr lang="en-US" altLang="en-US" b="1" dirty="0">
              <a:solidFill>
                <a:srgbClr val="0070C0"/>
              </a:solidFill>
            </a:endParaRPr>
          </a:p>
          <a:p>
            <a:r>
              <a:rPr lang="en-US" altLang="en-US" b="1" dirty="0">
                <a:solidFill>
                  <a:srgbClr val="002060"/>
                </a:solidFill>
              </a:rPr>
              <a:t>LVA Automated Deduction, 184.774   -  General Information</a:t>
            </a:r>
          </a:p>
          <a:p>
            <a:endParaRPr lang="en-US" altLang="en-US" sz="2800" b="1" dirty="0">
              <a:solidFill>
                <a:srgbClr val="800000"/>
              </a:solidFill>
            </a:endParaRPr>
          </a:p>
        </p:txBody>
      </p:sp>
      <p:pic>
        <p:nvPicPr>
          <p:cNvPr id="13" name="Picture 12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CD297016-39C9-9F47-B84A-64F0C33C7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4572000"/>
            <a:ext cx="1391172" cy="14759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FBE74B-A27C-7347-9653-37D96C4EC740}"/>
              </a:ext>
            </a:extLst>
          </p:cNvPr>
          <p:cNvSpPr txBox="1"/>
          <p:nvPr/>
        </p:nvSpPr>
        <p:spPr>
          <a:xfrm>
            <a:off x="5638800" y="6119195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Márton Hajdú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7B2137-56A0-AD43-9394-81F2865D91E9}"/>
              </a:ext>
            </a:extLst>
          </p:cNvPr>
          <p:cNvSpPr txBox="1"/>
          <p:nvPr/>
        </p:nvSpPr>
        <p:spPr>
          <a:xfrm>
            <a:off x="7467600" y="6119195"/>
            <a:ext cx="1752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Eva-Maria Wagner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9D29F6-6847-1049-A736-A7621D62E352}"/>
              </a:ext>
            </a:extLst>
          </p:cNvPr>
          <p:cNvSpPr txBox="1"/>
          <p:nvPr/>
        </p:nvSpPr>
        <p:spPr>
          <a:xfrm>
            <a:off x="1828800" y="6093023"/>
            <a:ext cx="20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T" sz="1400" dirty="0"/>
              <a:t>Laura Kovács</a:t>
            </a:r>
          </a:p>
        </p:txBody>
      </p:sp>
      <p:pic>
        <p:nvPicPr>
          <p:cNvPr id="3" name="Picture 2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5D70B113-2B4C-CE4E-2DBB-ECB125F1C8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1" t="7143" r="19888"/>
          <a:stretch/>
        </p:blipFill>
        <p:spPr>
          <a:xfrm>
            <a:off x="5678128" y="4724400"/>
            <a:ext cx="1179872" cy="1332000"/>
          </a:xfrm>
          <a:prstGeom prst="rect">
            <a:avLst/>
          </a:prstGeom>
        </p:spPr>
      </p:pic>
      <p:pic>
        <p:nvPicPr>
          <p:cNvPr id="4" name="Picture 3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E00A1B4A-27D8-3AA4-8CB5-4772285C07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391" y="4715073"/>
            <a:ext cx="984250" cy="13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Box 3">
            <a:extLst>
              <a:ext uri="{FF2B5EF4-FFF2-40B4-BE49-F238E27FC236}">
                <a16:creationId xmlns:a16="http://schemas.microsoft.com/office/drawing/2014/main" id="{99074114-5F5E-8040-8953-FA37F6F87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14525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Our software-based reasoner Vampire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B6697D-6BC2-8E45-9452-6D1333EE0586}"/>
              </a:ext>
            </a:extLst>
          </p:cNvPr>
          <p:cNvSpPr txBox="1"/>
          <p:nvPr/>
        </p:nvSpPr>
        <p:spPr>
          <a:xfrm>
            <a:off x="457200" y="1770995"/>
            <a:ext cx="85344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Arial" charset="0"/>
                <a:ea typeface="ＭＳ Ｐゴシック" charset="0"/>
                <a:cs typeface="ＭＳ Ｐゴシック" charset="0"/>
              </a:rPr>
              <a:t>Lectures –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In-Class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Mondays and Wednesdays, between October 1 – November 17, 2025</a:t>
            </a:r>
            <a:endParaRPr lang="en-US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Arial" charset="0"/>
                <a:ea typeface="ＭＳ Ｐゴシック" charset="0"/>
                <a:cs typeface="ＭＳ Ｐゴシック" charset="0"/>
              </a:rPr>
              <a:t>Midterm Exam –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In-Class, Written, Open-book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November 19, 2025</a:t>
            </a: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Arial" charset="0"/>
                <a:ea typeface="ＭＳ Ｐゴシック" charset="0"/>
                <a:cs typeface="ＭＳ Ｐゴシック" charset="0"/>
              </a:rPr>
              <a:t>Paper/project presentations –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In-Class, December-January TBD</a:t>
            </a:r>
            <a:endParaRPr lang="en-US" b="1" dirty="0">
              <a:solidFill>
                <a:srgbClr val="7030A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Arial" charset="0"/>
                <a:ea typeface="ＭＳ Ｐゴシック" charset="0"/>
                <a:cs typeface="ＭＳ Ｐゴシック" charset="0"/>
              </a:rPr>
              <a:t>Final Grade  –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70% Midterm + 30% paper/project presentations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853E043-014F-0140-935F-ABB9B6177B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9850"/>
            <a:ext cx="853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000" b="1" dirty="0">
                <a:solidFill>
                  <a:srgbClr val="800000"/>
                </a:solidFill>
              </a:rPr>
              <a:t>Automated Reasoning</a:t>
            </a:r>
            <a:endParaRPr lang="en-US" altLang="en-US" b="1" dirty="0">
              <a:solidFill>
                <a:srgbClr val="0070C0"/>
              </a:solidFill>
            </a:endParaRPr>
          </a:p>
          <a:p>
            <a:r>
              <a:rPr lang="en-US" altLang="en-US" b="1" dirty="0">
                <a:solidFill>
                  <a:srgbClr val="002060"/>
                </a:solidFill>
              </a:rPr>
              <a:t>LVA Automated Deduction, 184.774   -  General Information</a:t>
            </a:r>
          </a:p>
          <a:p>
            <a:endParaRPr lang="en-US" altLang="en-US" sz="2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04B8D-88C6-9BB9-4594-A67322471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TextBox 3">
            <a:extLst>
              <a:ext uri="{FF2B5EF4-FFF2-40B4-BE49-F238E27FC236}">
                <a16:creationId xmlns:a16="http://schemas.microsoft.com/office/drawing/2014/main" id="{DD287C27-7C7C-049D-4226-FE49DC05D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914525"/>
            <a:ext cx="2895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400" b="1">
                <a:solidFill>
                  <a:schemeClr val="bg1"/>
                </a:solidFill>
              </a:rPr>
              <a:t>Our software-based reasoner Vampire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D6538-8DBE-68F4-E818-F635B8CA0CC3}"/>
              </a:ext>
            </a:extLst>
          </p:cNvPr>
          <p:cNvSpPr txBox="1"/>
          <p:nvPr/>
        </p:nvSpPr>
        <p:spPr>
          <a:xfrm>
            <a:off x="457200" y="1770995"/>
            <a:ext cx="8534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r>
              <a:rPr lang="en-US" b="1" dirty="0">
                <a:solidFill>
                  <a:srgbClr val="7030A0"/>
                </a:solidFill>
                <a:latin typeface="Arial" charset="0"/>
                <a:ea typeface="ＭＳ Ｐゴシック" charset="0"/>
                <a:cs typeface="ＭＳ Ｐゴシック" charset="0"/>
              </a:rPr>
              <a:t>Final Grade: </a:t>
            </a:r>
            <a:r>
              <a:rPr lang="en-US" b="1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70% Midterm + 30% paper/project presentations</a:t>
            </a:r>
          </a:p>
          <a:p>
            <a:pPr>
              <a:defRPr/>
            </a:pPr>
            <a:endParaRPr lang="en-US" b="1" dirty="0">
              <a:solidFill>
                <a:srgbClr val="FF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3DB9"/>
                </a:solidFill>
                <a:latin typeface="Arial" charset="0"/>
                <a:ea typeface="ＭＳ Ｐゴシック" charset="0"/>
                <a:cs typeface="ＭＳ Ｐゴシック" charset="0"/>
              </a:rPr>
              <a:t>at least 50% of midterm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is needed to be eligible for final presentations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003DB9"/>
                </a:solidFill>
                <a:latin typeface="Arial" charset="0"/>
                <a:ea typeface="ＭＳ Ｐゴシック" charset="0"/>
                <a:cs typeface="ＭＳ Ｐゴシック" charset="0"/>
              </a:rPr>
              <a:t>Grading scheme </a:t>
            </a: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for the final grade: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Grade 1: 90-100 points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Grade 2: 80-89 points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Grade 3: 66-79 points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Grade 4: 51-65 points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Grade 5: 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&lt; 50 points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defRPr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045810E-F412-B628-AD85-C3F5EDDF3D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9850"/>
            <a:ext cx="8534400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4000" b="1" dirty="0">
                <a:solidFill>
                  <a:srgbClr val="800000"/>
                </a:solidFill>
              </a:rPr>
              <a:t>Automated Reasoning</a:t>
            </a:r>
            <a:endParaRPr lang="en-US" altLang="en-US" b="1" dirty="0">
              <a:solidFill>
                <a:srgbClr val="0070C0"/>
              </a:solidFill>
            </a:endParaRPr>
          </a:p>
          <a:p>
            <a:r>
              <a:rPr lang="en-US" altLang="en-US" b="1" dirty="0">
                <a:solidFill>
                  <a:srgbClr val="002060"/>
                </a:solidFill>
              </a:rPr>
              <a:t>LVA Automated Deduction, 184.774   -  Grading</a:t>
            </a:r>
          </a:p>
          <a:p>
            <a:endParaRPr lang="en-US" altLang="en-US" sz="2800" b="1" dirty="0">
              <a:solidFill>
                <a:srgbClr val="8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046511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  -  Compatibility Mode" id="{B0C2F5D8-5E50-FC4C-A837-5B3F295B33ED}" vid="{EE9CB25E-3162-3945-8DC2-A631163A66FE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  -  Compatibility Mode" id="{B0C2F5D8-5E50-FC4C-A837-5B3F295B33ED}" vid="{52B5A7D8-DC75-9F4E-9BAC-E8A518048E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  -  Compatibility Mode" id="{B0C2F5D8-5E50-FC4C-A837-5B3F295B33ED}" vid="{1D20F29D-3485-6B44-87FC-C1990C74A44B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1_Custom Design</Template>
  <TotalTime>5620</TotalTime>
  <Words>211</Words>
  <Application>Microsoft Macintosh PowerPoint</Application>
  <PresentationFormat>On-screen Show (4:3)</PresentationFormat>
  <Paragraphs>71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1_Custom Design</vt:lpstr>
      <vt:lpstr>Custom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Kovacs</dc:creator>
  <cp:lastModifiedBy>Laura Kovacs</cp:lastModifiedBy>
  <cp:revision>39</cp:revision>
  <cp:lastPrinted>2010-07-01T14:05:57Z</cp:lastPrinted>
  <dcterms:created xsi:type="dcterms:W3CDTF">2019-10-28T10:59:25Z</dcterms:created>
  <dcterms:modified xsi:type="dcterms:W3CDTF">2025-10-01T14:26:37Z</dcterms:modified>
</cp:coreProperties>
</file>