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BEBAA-6A3D-4215-9753-C8397F6E2E91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09833-DF50-4257-9C40-244DEFB1E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0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Good Morning! everyone present. Today we will talk about critical thinking.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9833-DF50-4257-9C40-244DEFB1E6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2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 is critical thinking?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Critical thinking is the ability to think clearly and logically to form ** judgement/conclusion.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put aside pre-conceived notions and analyze the information that is received independently.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**Add statement here**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9833-DF50-4257-9C40-244DEFB1E67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4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9833-DF50-4257-9C40-244DEFB1E67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3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Key to successful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9833-DF50-4257-9C40-244DEFB1E67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4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9833-DF50-4257-9C40-244DEFB1E67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6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4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1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1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7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0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4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8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1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336A359-AFBD-4CE7-8CDC-FE2B6576D7C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45B2824-7010-4B08-BB27-7A09BB64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94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CRITICAL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507587"/>
            <a:ext cx="10973121" cy="1350413"/>
          </a:xfrm>
        </p:spPr>
        <p:txBody>
          <a:bodyPr>
            <a:normAutofit/>
          </a:bodyPr>
          <a:lstStyle/>
          <a:p>
            <a:r>
              <a:rPr lang="en-IN" b="1" dirty="0"/>
              <a:t>Nipun Goyal </a:t>
            </a:r>
            <a:r>
              <a:rPr lang="en-IN" b="1" dirty="0" smtClean="0"/>
              <a:t>21BCE1237                                 Shrey Jain 21BCE5546</a:t>
            </a:r>
          </a:p>
          <a:p>
            <a:r>
              <a:rPr lang="en-IN" b="1" dirty="0" smtClean="0"/>
              <a:t>Faheema </a:t>
            </a:r>
            <a:r>
              <a:rPr lang="en-IN" b="1" dirty="0"/>
              <a:t>Kattakath Sanil </a:t>
            </a:r>
            <a:r>
              <a:rPr lang="en-IN" b="1" dirty="0" smtClean="0"/>
              <a:t>21BCE5518           Vidhi </a:t>
            </a:r>
            <a:r>
              <a:rPr lang="en-IN" b="1" dirty="0"/>
              <a:t>Shah 21BCE1297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1" y="690013"/>
            <a:ext cx="5309871" cy="267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282" y="215590"/>
            <a:ext cx="2853720" cy="44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4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What is Critical Thinking?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</a:t>
            </a:r>
            <a:r>
              <a:rPr lang="en-IN" sz="2800" dirty="0" smtClean="0"/>
              <a:t>ntellectual ability to think rationally and logically to form a decisive judgement.</a:t>
            </a:r>
          </a:p>
          <a:p>
            <a:r>
              <a:rPr lang="en-US" sz="2800" dirty="0" smtClean="0"/>
              <a:t>Think outside the box and analyze </a:t>
            </a:r>
            <a:r>
              <a:rPr lang="en-US" sz="2800" dirty="0"/>
              <a:t>the </a:t>
            </a:r>
            <a:r>
              <a:rPr lang="en-US" sz="2800" dirty="0" smtClean="0"/>
              <a:t>evidence and facts independently.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25" y="5015119"/>
            <a:ext cx="2485573" cy="16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87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49" y="38029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4800" dirty="0" smtClean="0"/>
              <a:t>Essentials of Critical Thinking Include: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541" y="2147291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Observation</a:t>
            </a:r>
          </a:p>
          <a:p>
            <a:r>
              <a:rPr lang="en-IN" sz="2800" dirty="0" smtClean="0"/>
              <a:t>Analysis</a:t>
            </a:r>
          </a:p>
          <a:p>
            <a:r>
              <a:rPr lang="en-IN" sz="2800" dirty="0" smtClean="0"/>
              <a:t>Inference</a:t>
            </a:r>
          </a:p>
          <a:p>
            <a:r>
              <a:rPr lang="en-IN" sz="2800" dirty="0" smtClean="0"/>
              <a:t>Problem Solving</a:t>
            </a: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755" y="2679542"/>
            <a:ext cx="3245371" cy="3245371"/>
            <a:chOff x="7311305" y="2597566"/>
            <a:chExt cx="3245371" cy="3245371"/>
          </a:xfrm>
        </p:grpSpPr>
        <p:pic>
          <p:nvPicPr>
            <p:cNvPr id="2050" name="Picture 2" descr="Golden vintage key graphic illustration | free image by rawpixel.com |  Graphic illustration, Illustration, Vintage key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0083" y1="40417" x2="60083" y2="40417"/>
                          <a14:foregroundMark x1="56167" y1="27500" x2="56167" y2="27500"/>
                          <a14:foregroundMark x1="73000" y1="27917" x2="73000" y2="27917"/>
                          <a14:foregroundMark x1="75083" y1="41333" x2="75083" y2="41333"/>
                          <a14:foregroundMark x1="27500" y1="71333" x2="27500" y2="71333"/>
                          <a14:foregroundMark x1="28667" y1="76417" x2="28667" y2="76417"/>
                          <a14:foregroundMark x1="32417" y1="72083" x2="32417" y2="720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1305" y="2597566"/>
              <a:ext cx="3245371" cy="324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Free Vector | Light bulb yellow glowing cartoon vector illustration, idea  symbo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7448" y="4415189"/>
              <a:ext cx="553087" cy="88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4659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Critical Thinking </a:t>
            </a:r>
            <a:r>
              <a:rPr lang="en-IN" sz="4800" dirty="0"/>
              <a:t>H</a:t>
            </a:r>
            <a:r>
              <a:rPr lang="en-IN" sz="4800" dirty="0" smtClean="0"/>
              <a:t>elps In: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Effective decision making</a:t>
            </a:r>
          </a:p>
          <a:p>
            <a:r>
              <a:rPr lang="en-IN" sz="2800" dirty="0"/>
              <a:t>Strengthening other soft </a:t>
            </a:r>
            <a:r>
              <a:rPr lang="en-IN" sz="2800" dirty="0" smtClean="0"/>
              <a:t>skills</a:t>
            </a:r>
          </a:p>
          <a:p>
            <a:r>
              <a:rPr lang="en-US" sz="2800" dirty="0"/>
              <a:t>Cultivating creativity and </a:t>
            </a:r>
            <a:r>
              <a:rPr lang="en-US" sz="2800" dirty="0" smtClean="0"/>
              <a:t>curiosity</a:t>
            </a:r>
          </a:p>
          <a:p>
            <a:r>
              <a:rPr lang="en-US" sz="2800" dirty="0" smtClean="0"/>
              <a:t>Forming well-informed opinions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28" y="2222287"/>
            <a:ext cx="3585115" cy="42005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11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08617" y="2906368"/>
            <a:ext cx="4974273" cy="7581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dirty="0" smtClean="0"/>
              <a:t>THANK YOU</a:t>
            </a:r>
            <a:endParaRPr lang="en-IN" sz="6600" dirty="0"/>
          </a:p>
        </p:txBody>
      </p:sp>
      <p:sp>
        <p:nvSpPr>
          <p:cNvPr id="5" name="Rectangle 4"/>
          <p:cNvSpPr/>
          <p:nvPr/>
        </p:nvSpPr>
        <p:spPr>
          <a:xfrm>
            <a:off x="2957698" y="3789219"/>
            <a:ext cx="6276109" cy="90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89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224</TotalTime>
  <Words>142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CRITICAL THINKING</vt:lpstr>
      <vt:lpstr>What is Critical Thinking?</vt:lpstr>
      <vt:lpstr>Essentials of Critical Thinking Include:</vt:lpstr>
      <vt:lpstr>Critical Thinking Helps In: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Vidhi Shah</dc:creator>
  <cp:lastModifiedBy>Vidhi Shah</cp:lastModifiedBy>
  <cp:revision>21</cp:revision>
  <dcterms:created xsi:type="dcterms:W3CDTF">2022-06-02T16:10:41Z</dcterms:created>
  <dcterms:modified xsi:type="dcterms:W3CDTF">2022-06-02T21:55:35Z</dcterms:modified>
</cp:coreProperties>
</file>