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3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1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2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1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5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76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8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1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89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EDBF-ECED-4412-8920-6EAB9CF00CE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7B76-53D5-408D-BC5C-788C6F130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9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393" y="495946"/>
            <a:ext cx="85705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2022-10-14</a:t>
            </a:r>
          </a:p>
          <a:p>
            <a:endParaRPr lang="en-GB" smtClean="0"/>
          </a:p>
          <a:p>
            <a:r>
              <a:rPr lang="en-GB" smtClean="0"/>
              <a:t>s</a:t>
            </a:r>
            <a:r>
              <a:rPr lang="en-GB"/>
              <a:t>() contains sinhala  text</a:t>
            </a:r>
            <a:endParaRPr lang="en-GB" smtClean="0">
              <a:effectLst/>
            </a:endParaRPr>
          </a:p>
          <a:p>
            <a:r>
              <a:rPr lang="en-GB"/>
              <a:t># 1</a:t>
            </a:r>
            <a:endParaRPr lang="en-GB" smtClean="0">
              <a:effectLst/>
            </a:endParaRPr>
          </a:p>
          <a:p>
            <a:r>
              <a:rPr lang="en-GB"/>
              <a:t>Required Items for this course</a:t>
            </a:r>
            <a:endParaRPr lang="en-GB" smtClean="0">
              <a:effectLst/>
            </a:endParaRPr>
          </a:p>
          <a:p>
            <a:r>
              <a:rPr lang="en-GB"/>
              <a:t>-------------------------------</a:t>
            </a:r>
            <a:endParaRPr lang="en-GB" smtClean="0">
              <a:effectLst/>
            </a:endParaRPr>
          </a:p>
          <a:p>
            <a:r>
              <a:rPr lang="en-GB"/>
              <a:t>CR BOOK - 05</a:t>
            </a:r>
            <a:endParaRPr lang="en-GB" smtClean="0">
              <a:effectLst/>
            </a:endParaRPr>
          </a:p>
          <a:p>
            <a:r>
              <a:rPr lang="en-GB"/>
              <a:t> 1.Object oriented programming concept</a:t>
            </a:r>
            <a:endParaRPr lang="en-GB" smtClean="0">
              <a:effectLst/>
            </a:endParaRPr>
          </a:p>
          <a:p>
            <a:r>
              <a:rPr lang="en-GB"/>
              <a:t> 2.Web Engineering</a:t>
            </a:r>
            <a:endParaRPr lang="en-GB" smtClean="0">
              <a:effectLst/>
            </a:endParaRPr>
          </a:p>
          <a:p>
            <a:r>
              <a:rPr lang="en-GB"/>
              <a:t> 3.Robotic Application Development</a:t>
            </a:r>
            <a:endParaRPr lang="en-GB" smtClean="0">
              <a:effectLst/>
            </a:endParaRPr>
          </a:p>
          <a:p>
            <a:r>
              <a:rPr lang="en-GB"/>
              <a:t> 4.Game Application Development</a:t>
            </a:r>
            <a:endParaRPr lang="en-GB" smtClean="0">
              <a:effectLst/>
            </a:endParaRPr>
          </a:p>
          <a:p>
            <a:r>
              <a:rPr lang="en-GB"/>
              <a:t> 5.Database Management System</a:t>
            </a:r>
            <a:endParaRPr lang="en-GB" smtClean="0">
              <a:effectLst/>
            </a:endParaRPr>
          </a:p>
          <a:p>
            <a:r>
              <a:rPr lang="en-GB"/>
              <a:t>A3 Papers (Unlimited)</a:t>
            </a:r>
            <a:endParaRPr lang="en-GB" smtClean="0">
              <a:effectLst/>
            </a:endParaRPr>
          </a:p>
          <a:p>
            <a:r>
              <a:rPr lang="en-GB"/>
              <a:t>Color Pens(12)</a:t>
            </a:r>
            <a:endParaRPr lang="en-GB" smtClean="0">
              <a:effectLst/>
            </a:endParaRPr>
          </a:p>
          <a:p>
            <a:r>
              <a:rPr lang="en-GB"/>
              <a:t># 2</a:t>
            </a:r>
            <a:endParaRPr lang="en-GB" smtClean="0">
              <a:effectLst/>
            </a:endParaRPr>
          </a:p>
          <a:p>
            <a:r>
              <a:rPr lang="en-GB"/>
              <a:t>=================================</a:t>
            </a:r>
            <a:endParaRPr lang="en-GB" smtClean="0">
              <a:effectLst/>
            </a:endParaRPr>
          </a:p>
          <a:p>
            <a:r>
              <a:rPr lang="en-GB"/>
              <a:t>What is software engineering ???</a:t>
            </a:r>
            <a:endParaRPr lang="en-GB" smtClean="0">
              <a:effectLst/>
            </a:endParaRPr>
          </a:p>
          <a:p>
            <a:r>
              <a:rPr lang="en-GB"/>
              <a:t>=================================</a:t>
            </a:r>
            <a:endParaRPr lang="en-GB" smtClean="0">
              <a:effectLst/>
            </a:endParaRPr>
          </a:p>
          <a:p>
            <a:r>
              <a:rPr lang="en-GB"/>
              <a:t>---------------------------------</a:t>
            </a:r>
            <a:endParaRPr lang="en-GB" smtClean="0">
              <a:effectLst/>
            </a:endParaRPr>
          </a:p>
          <a:p>
            <a:r>
              <a:rPr lang="en-GB"/>
              <a:t>How to identify Physical objects ? </a:t>
            </a:r>
            <a:endParaRPr lang="en-GB" smtClean="0">
              <a:effectLst/>
            </a:endParaRPr>
          </a:p>
          <a:p>
            <a:r>
              <a:rPr lang="en-GB"/>
              <a:t>-----------------------------------</a:t>
            </a:r>
            <a:endParaRPr lang="en-GB" smtClean="0">
              <a:effectLst/>
            </a:endParaRPr>
          </a:p>
          <a:p>
            <a:r>
              <a:rPr lang="en-GB"/>
              <a:t>&gt; they are exist and tangible.</a:t>
            </a:r>
            <a:endParaRPr lang="en-GB" smtClean="0"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8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841" y="681925"/>
            <a:ext cx="739510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mtClean="0">
              <a:effectLst/>
            </a:endParaRPr>
          </a:p>
          <a:p>
            <a:r>
              <a:rPr lang="en-GB"/>
              <a:t>--------------------</a:t>
            </a:r>
            <a:endParaRPr lang="en-GB" smtClean="0">
              <a:effectLst/>
            </a:endParaRPr>
          </a:p>
          <a:p>
            <a:r>
              <a:rPr lang="en-GB"/>
              <a:t>what is Softworld ? </a:t>
            </a:r>
            <a:endParaRPr lang="en-GB" smtClean="0">
              <a:effectLst/>
            </a:endParaRPr>
          </a:p>
          <a:p>
            <a:r>
              <a:rPr lang="en-GB"/>
              <a:t>----------------------</a:t>
            </a:r>
            <a:endParaRPr lang="en-GB" smtClean="0">
              <a:effectLst/>
            </a:endParaRPr>
          </a:p>
          <a:p>
            <a:r>
              <a:rPr lang="en-GB"/>
              <a:t>&gt; s(bauthika A4 kolaya thiyenava allanna puluwan.)</a:t>
            </a:r>
            <a:endParaRPr lang="en-GB" smtClean="0">
              <a:effectLst/>
            </a:endParaRPr>
          </a:p>
          <a:p>
            <a:r>
              <a:rPr lang="en-GB"/>
              <a:t>&gt; s(microsoft word eke thiyena A4 kolaya allanna ba.)</a:t>
            </a:r>
            <a:endParaRPr lang="en-GB" smtClean="0">
              <a:effectLst/>
            </a:endParaRPr>
          </a:p>
          <a:p>
            <a:r>
              <a:rPr lang="en-GB"/>
              <a:t>----------------------------------</a:t>
            </a:r>
            <a:endParaRPr lang="en-GB" smtClean="0">
              <a:effectLst/>
            </a:endParaRPr>
          </a:p>
          <a:p>
            <a:r>
              <a:rPr lang="en-GB"/>
              <a:t>what are the tasks of software engineers ?</a:t>
            </a:r>
            <a:endParaRPr lang="en-GB" smtClean="0">
              <a:effectLst/>
            </a:endParaRPr>
          </a:p>
          <a:p>
            <a:r>
              <a:rPr lang="en-GB"/>
              <a:t>----------------------------------</a:t>
            </a:r>
            <a:endParaRPr lang="en-GB" smtClean="0">
              <a:effectLst/>
            </a:endParaRPr>
          </a:p>
          <a:p>
            <a:r>
              <a:rPr lang="en-GB"/>
              <a:t>&gt;  convert physical  world which contain buildings,forests,rivers to softworld. </a:t>
            </a:r>
            <a:endParaRPr lang="en-GB" smtClean="0">
              <a:effectLst/>
            </a:endParaRPr>
          </a:p>
          <a:p>
            <a:r>
              <a:rPr lang="en-GB"/>
              <a:t>&gt; s(me loke software walin hadima.)</a:t>
            </a:r>
            <a:endParaRPr lang="en-GB" smtClean="0">
              <a:effectLst/>
            </a:endParaRPr>
          </a:p>
          <a:p>
            <a:r>
              <a:rPr lang="en-GB"/>
              <a:t>&gt; converting physical world to dream world</a:t>
            </a:r>
            <a:endParaRPr lang="en-GB" smtClean="0"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7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437" y="604434"/>
            <a:ext cx="112982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mtClean="0"/>
          </a:p>
          <a:p>
            <a:r>
              <a:rPr lang="en-GB" smtClean="0"/>
              <a:t>* s(heena loke me thiyena supiri speed ekath ekka physical loke dream loketa convert karannna one)</a:t>
            </a:r>
          </a:p>
          <a:p>
            <a:r>
              <a:rPr lang="en-GB" smtClean="0"/>
              <a:t>* s(bauthika loke karanna puluwan vada ikmanata software loke karannna puluwan)</a:t>
            </a:r>
          </a:p>
          <a:p>
            <a:r>
              <a:rPr lang="en-GB" smtClean="0"/>
              <a:t>* s(yakada kali valata pana </a:t>
            </a:r>
            <a:endParaRPr lang="en-GB" smtClean="0"/>
          </a:p>
          <a:p>
            <a:r>
              <a:rPr lang="en-GB" smtClean="0"/>
              <a:t>dena deviya thamayi software engineersla)</a:t>
            </a:r>
          </a:p>
          <a:p>
            <a:endParaRPr lang="en-GB" smtClean="0"/>
          </a:p>
          <a:p>
            <a:r>
              <a:rPr lang="en-GB" smtClean="0"/>
              <a:t>Q/A</a:t>
            </a:r>
          </a:p>
          <a:p>
            <a:r>
              <a:rPr lang="en-GB" smtClean="0"/>
              <a:t>1.what is the basic function of a factory?</a:t>
            </a:r>
          </a:p>
          <a:p>
            <a:endParaRPr lang="en-GB" smtClean="0"/>
          </a:p>
          <a:p>
            <a:r>
              <a:rPr lang="en-GB" smtClean="0"/>
              <a:t>	process</a:t>
            </a:r>
          </a:p>
          <a:p>
            <a:r>
              <a:rPr lang="en-GB" smtClean="0"/>
              <a:t>&gt;input-----------&gt;output</a:t>
            </a:r>
          </a:p>
          <a:p>
            <a:r>
              <a:rPr lang="en-GB" smtClean="0"/>
              <a:t>&gt;s(bauthika lokaye factory ekak)</a:t>
            </a:r>
          </a:p>
          <a:p>
            <a:endParaRPr lang="en-GB" smtClean="0"/>
          </a:p>
          <a:p>
            <a:r>
              <a:rPr lang="en-GB" smtClean="0"/>
              <a:t>________________________________</a:t>
            </a:r>
          </a:p>
          <a:p>
            <a:r>
              <a:rPr lang="en-GB" smtClean="0"/>
              <a:t>|bauthika lokaya | mrudu lokaya|</a:t>
            </a:r>
          </a:p>
          <a:p>
            <a:r>
              <a:rPr lang="en-GB" smtClean="0"/>
              <a:t>________________________________</a:t>
            </a:r>
          </a:p>
          <a:p>
            <a:r>
              <a:rPr lang="en-GB" smtClean="0"/>
              <a:t>|physical world  |soft world    |</a:t>
            </a:r>
          </a:p>
          <a:p>
            <a:r>
              <a:rPr lang="en-GB" smtClean="0"/>
              <a:t>---------------------------------</a:t>
            </a:r>
          </a:p>
          <a:p>
            <a:r>
              <a:rPr lang="en-GB" smtClean="0"/>
              <a:t>|thiyanava.allanna puluwan | thiyanava.allanna ba|</a:t>
            </a:r>
          </a:p>
          <a:p>
            <a:r>
              <a:rPr lang="en-GB" smtClean="0"/>
              <a:t>--------------------------------------------------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9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3817" y="557939"/>
            <a:ext cx="9016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2022-10-15</a:t>
            </a:r>
            <a:endParaRPr lang="en-GB" smtClean="0"/>
          </a:p>
          <a:p>
            <a:endParaRPr lang="en-GB" smtClean="0"/>
          </a:p>
          <a:p>
            <a:endParaRPr lang="en-GB"/>
          </a:p>
          <a:p>
            <a:r>
              <a:rPr lang="en-GB" smtClean="0"/>
              <a:t>1.tool bar eke </a:t>
            </a:r>
            <a:r>
              <a:rPr lang="en-GB" err="1" smtClean="0"/>
              <a:t>thiyena</a:t>
            </a:r>
            <a:r>
              <a:rPr lang="en-GB" smtClean="0"/>
              <a:t> new project icon </a:t>
            </a:r>
            <a:r>
              <a:rPr lang="en-GB" err="1" smtClean="0"/>
              <a:t>eka</a:t>
            </a:r>
            <a:r>
              <a:rPr lang="en-GB" smtClean="0"/>
              <a:t> click </a:t>
            </a:r>
            <a:r>
              <a:rPr lang="en-GB" err="1" smtClean="0"/>
              <a:t>kirima</a:t>
            </a:r>
            <a:r>
              <a:rPr lang="en-GB" smtClean="0"/>
              <a:t>.</a:t>
            </a:r>
          </a:p>
          <a:p>
            <a:r>
              <a:rPr lang="en-GB" smtClean="0"/>
              <a:t>2.Keyboard eke </a:t>
            </a:r>
            <a:r>
              <a:rPr lang="en-GB" err="1" smtClean="0"/>
              <a:t>ctrl+shift+N</a:t>
            </a:r>
            <a:r>
              <a:rPr lang="en-GB" smtClean="0"/>
              <a:t> </a:t>
            </a:r>
            <a:r>
              <a:rPr lang="en-GB" err="1" smtClean="0"/>
              <a:t>ekata</a:t>
            </a:r>
            <a:r>
              <a:rPr lang="en-GB" smtClean="0"/>
              <a:t> press </a:t>
            </a:r>
            <a:r>
              <a:rPr lang="en-GB" err="1" smtClean="0"/>
              <a:t>kirima</a:t>
            </a:r>
            <a:r>
              <a:rPr lang="en-GB" smtClean="0"/>
              <a:t>.</a:t>
            </a:r>
          </a:p>
          <a:p>
            <a:r>
              <a:rPr lang="en-GB" smtClean="0"/>
              <a:t>3.menu bar eke file </a:t>
            </a:r>
            <a:r>
              <a:rPr lang="en-GB" err="1" smtClean="0"/>
              <a:t>kiyana</a:t>
            </a:r>
            <a:r>
              <a:rPr lang="en-GB" smtClean="0"/>
              <a:t> </a:t>
            </a:r>
            <a:r>
              <a:rPr lang="en-GB" err="1" smtClean="0"/>
              <a:t>eka</a:t>
            </a:r>
            <a:r>
              <a:rPr lang="en-GB" smtClean="0"/>
              <a:t> select </a:t>
            </a:r>
            <a:r>
              <a:rPr lang="en-GB" err="1" smtClean="0"/>
              <a:t>karala</a:t>
            </a:r>
            <a:r>
              <a:rPr lang="en-GB" smtClean="0"/>
              <a:t> open vena eke new project </a:t>
            </a:r>
            <a:r>
              <a:rPr lang="en-GB" err="1" smtClean="0"/>
              <a:t>kiyana</a:t>
            </a:r>
            <a:r>
              <a:rPr lang="en-GB" smtClean="0"/>
              <a:t> </a:t>
            </a:r>
            <a:r>
              <a:rPr lang="en-GB" err="1" smtClean="0"/>
              <a:t>eka</a:t>
            </a:r>
            <a:r>
              <a:rPr lang="en-GB" smtClean="0"/>
              <a:t> click </a:t>
            </a:r>
            <a:r>
              <a:rPr lang="en-GB" err="1" smtClean="0"/>
              <a:t>kirima</a:t>
            </a:r>
            <a:r>
              <a:rPr lang="en-GB" smtClean="0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9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00372" y="10822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771554" y="673910"/>
            <a:ext cx="1546129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package Main;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805221" y="798841"/>
            <a:ext cx="9092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class F {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37195" y="1515819"/>
            <a:ext cx="3829959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public static void main(String </a:t>
            </a:r>
            <a:r>
              <a:rPr kumimoji="0" lang="en-GB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args</a:t>
            </a: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[]){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716823" y="1829526"/>
            <a:ext cx="3736857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kumimoji="0" lang="en-GB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</a:t>
            </a: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("Welcome to,");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648675" y="2076028"/>
            <a:ext cx="395614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    </a:t>
            </a:r>
            <a:r>
              <a:rPr kumimoji="0" lang="en-GB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System.out.println</a:t>
            </a: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("Java Institute");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latin typeface="Calibri" panose="020F0502020204030204" pitchFamily="34" charset="0"/>
                <a:cs typeface="Iskoola Pota" panose="020B0502040204020203" pitchFamily="34" charset="0"/>
              </a:rPr>
              <a:t>}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66464" y="2886628"/>
            <a:ext cx="12025536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# print </a:t>
            </a:r>
            <a:r>
              <a:rPr kumimoji="0" lang="si-LK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එකේදී තියෙන තැනම ඊලග ටික ප්‍රින්ට් වෙනවා</a:t>
            </a: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#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println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එකේදි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ඊලග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ලයින්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එකට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ගිහිල්ල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print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කරනවා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# java program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එකක්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run </a:t>
            </a:r>
            <a:r>
              <a:rPr kumimoji="0" lang="si-LK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වෙනකොට අපි වෙනුවෙන් අපේ ජාවා ප්‍රෝග්‍රෑම් වැඩ කරවන්නෙ ජාවා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java virtual machine (JVM)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එක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.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Class F{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	Public static void main(String 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args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[]){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indent="457200"/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(“Welcome to,”);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indent="457200"/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System.out.println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(“Java Institute”);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indent="457200"/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(“Welcome to, ”);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indent="457200"/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System.out.print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(”Java Institute”);</a:t>
            </a:r>
            <a:endParaRPr kumimoji="0" lang="en-GB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	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Iskoola Pota" panose="020B0502040204020203" pitchFamily="34" charset="0"/>
              </a:rPr>
              <a:t>} 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889356" y="1082298"/>
            <a:ext cx="294468" cy="57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12631" y="1973019"/>
            <a:ext cx="6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56547" y="2165539"/>
            <a:ext cx="630014" cy="2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78173" y="826718"/>
            <a:ext cx="6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911062" y="2531915"/>
            <a:ext cx="1115353" cy="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6275" y="2342351"/>
            <a:ext cx="6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639075" y="2762485"/>
            <a:ext cx="1115353" cy="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14288" y="2572921"/>
            <a:ext cx="6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endParaRPr lang="en-GB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533322" y="3022652"/>
            <a:ext cx="1115353" cy="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8535" y="2833088"/>
            <a:ext cx="64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0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358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Iskoola Pota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 praveen</dc:creator>
  <cp:lastModifiedBy>vishwa praveen</cp:lastModifiedBy>
  <cp:revision>3</cp:revision>
  <dcterms:created xsi:type="dcterms:W3CDTF">2022-10-17T13:20:40Z</dcterms:created>
  <dcterms:modified xsi:type="dcterms:W3CDTF">2022-10-17T13:40:44Z</dcterms:modified>
</cp:coreProperties>
</file>