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4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8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1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4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3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920B-C4A6-497D-A464-EF111C29FCE4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A1C9-3E29-45EF-AC00-6D606FF03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20929" y="560438"/>
            <a:ext cx="798871" cy="1876173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Button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Input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Br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Body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head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226431" y="560438"/>
            <a:ext cx="882137" cy="18927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&lt;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“”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‘’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=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!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5533914" y="1994969"/>
            <a:ext cx="1152525" cy="203581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15000" y="3770312"/>
            <a:ext cx="952500" cy="1076325"/>
          </a:xfrm>
          <a:prstGeom prst="rect">
            <a:avLst/>
          </a:prstGeom>
          <a:solidFill>
            <a:srgbClr val="5B9BD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Tags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Attributes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Entities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3850" y="5073650"/>
            <a:ext cx="5867400" cy="1390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  Tag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&lt;HyperText&gt;                   &lt;/HyperText&gt;     &lt;HyperText/&gt;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81050" y="6016625"/>
            <a:ext cx="733425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Start tag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028825" y="5264150"/>
            <a:ext cx="5715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162300" y="5988050"/>
            <a:ext cx="923925" cy="314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Close tag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752975" y="6007100"/>
            <a:ext cx="12668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Self close tag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8275" y="152400"/>
            <a:ext cx="2689225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2022/10/17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621027" y="4218774"/>
            <a:ext cx="3949420" cy="24717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  Attribute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Hypertext=”Hypertext”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 Entities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&amp;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HyperText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# Html language is case insensitive.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52575" y="8438515"/>
            <a:ext cx="1476375" cy="95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47190" y="9944100"/>
            <a:ext cx="105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kumimoji="0" lang="en-GB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465074" y="2685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HTML -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HyperText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Markup Language</a:t>
            </a:r>
            <a:endParaRPr kumimoji="0" lang="en-GB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 flipV="1">
            <a:off x="1902542" y="-826070"/>
            <a:ext cx="10441858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kumimoji="0" lang="en-GB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kumimoji="0" lang="en-GB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kumimoji="0" lang="en-GB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kumimoji="0" lang="en-GB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kumimoji="0" lang="en-GB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3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5497" y="1017639"/>
            <a:ext cx="3687097" cy="781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15497" y="1843548"/>
            <a:ext cx="6902245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448232" y="6341806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Homepage (index.html)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83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897" y="678426"/>
            <a:ext cx="64818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&lt;title&gt;Java Institute&lt;/title&gt;</a:t>
            </a:r>
          </a:p>
          <a:p>
            <a:r>
              <a:rPr lang="en-US" dirty="0"/>
              <a:t>	</a:t>
            </a:r>
            <a:r>
              <a:rPr lang="en-US" dirty="0" smtClean="0"/>
              <a:t>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&lt;button&gt;Login&lt;/button&gt;</a:t>
            </a:r>
          </a:p>
          <a:p>
            <a:r>
              <a:rPr lang="en-US" dirty="0"/>
              <a:t>	</a:t>
            </a:r>
            <a:r>
              <a:rPr lang="en-US" dirty="0" smtClean="0"/>
              <a:t>	&lt;input type=“password” /&gt;</a:t>
            </a:r>
          </a:p>
          <a:p>
            <a:r>
              <a:rPr lang="en-US" dirty="0"/>
              <a:t>	</a:t>
            </a:r>
            <a:r>
              <a:rPr lang="en-US" dirty="0" smtClean="0"/>
              <a:t>	&amp;copy;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si-LK" dirty="0" smtClean="0"/>
          </a:p>
          <a:p>
            <a:endParaRPr lang="si-LK" dirty="0"/>
          </a:p>
          <a:p>
            <a:r>
              <a:rPr lang="si-LK" dirty="0" smtClean="0"/>
              <a:t>වෙබ් </a:t>
            </a:r>
            <a:r>
              <a:rPr lang="en-US" dirty="0" smtClean="0"/>
              <a:t>page </a:t>
            </a:r>
            <a:r>
              <a:rPr lang="si-LK" dirty="0" smtClean="0"/>
              <a:t>එක පටන් ගන්න තැන පෙන්නන්නේ </a:t>
            </a:r>
            <a:r>
              <a:rPr lang="en-US" dirty="0" smtClean="0"/>
              <a:t>html start tag </a:t>
            </a:r>
            <a:r>
              <a:rPr lang="si-LK" dirty="0" smtClean="0"/>
              <a:t>එකෙන්.</a:t>
            </a:r>
          </a:p>
          <a:p>
            <a:r>
              <a:rPr lang="si-LK" dirty="0" smtClean="0"/>
              <a:t>වෙබ් </a:t>
            </a:r>
            <a:r>
              <a:rPr lang="en-US" dirty="0" smtClean="0"/>
              <a:t>page </a:t>
            </a:r>
            <a:r>
              <a:rPr lang="si-LK" dirty="0" smtClean="0"/>
              <a:t>එක ඉවර වෙන තැන පෙන්නන්නේ </a:t>
            </a:r>
            <a:r>
              <a:rPr lang="en-US" dirty="0" smtClean="0"/>
              <a:t>html close tag </a:t>
            </a:r>
            <a:r>
              <a:rPr lang="si-LK" dirty="0" smtClean="0"/>
              <a:t>එකෙන්.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3897" y="449204"/>
            <a:ext cx="471948" cy="3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013" y="79872"/>
            <a:ext cx="688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Version tag [html 5]  </a:t>
            </a:r>
            <a:r>
              <a:rPr lang="en-US" dirty="0" smtClean="0">
                <a:solidFill>
                  <a:srgbClr val="00B050"/>
                </a:solidFill>
              </a:rPr>
              <a:t>&lt;video&gt;&lt;/video&gt; tag </a:t>
            </a:r>
            <a:r>
              <a:rPr lang="si-LK" dirty="0" smtClean="0">
                <a:solidFill>
                  <a:srgbClr val="00B050"/>
                </a:solidFill>
              </a:rPr>
              <a:t>එක ආවේ </a:t>
            </a:r>
            <a:r>
              <a:rPr lang="en-US" dirty="0" smtClean="0">
                <a:solidFill>
                  <a:srgbClr val="00B050"/>
                </a:solidFill>
              </a:rPr>
              <a:t>html version 5 </a:t>
            </a:r>
            <a:r>
              <a:rPr lang="si-LK" dirty="0" smtClean="0">
                <a:solidFill>
                  <a:srgbClr val="00B050"/>
                </a:solidFill>
              </a:rPr>
              <a:t>වලදි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Iskoola Pota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 praveen</dc:creator>
  <cp:lastModifiedBy>vishwa praveen</cp:lastModifiedBy>
  <cp:revision>6</cp:revision>
  <dcterms:created xsi:type="dcterms:W3CDTF">2022-10-17T04:26:52Z</dcterms:created>
  <dcterms:modified xsi:type="dcterms:W3CDTF">2022-10-17T05:03:52Z</dcterms:modified>
</cp:coreProperties>
</file>