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1"/>
    <a:srgbClr val="18C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8BCE-8994-FDB6-0F35-8C2F7F8C1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91D83C-73ED-9130-9C42-4B6CF8AC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54DB9-35A1-B4DC-3B16-B2A33D2C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BECC4-2228-C38C-9791-10B376F4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F2564-4202-817E-B2D0-8F73F39E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8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ABD7-5DAD-A579-5AB4-0777D90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A08CE-265A-7166-7145-B4937B7D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4F39A-A256-5A5A-117E-C53DE409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12D92-7074-FCD0-D697-C29F04E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9C0F0-4394-A7F7-2058-48F930F0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828AC2-0CBE-881E-5C25-1BCFAC5A3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EBD512-34DE-0EDF-B040-245A9B79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0ED9E-767C-F908-EEE3-8AF19949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D2D42-D286-71D8-2787-9BF4A463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CE706-F602-FFF7-5D90-F6006FBA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93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D0E4B-05E5-08EB-94DB-2759EFE7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AE4AC-691B-43AD-65F2-CFBB117D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E4704-7392-B26D-D727-8F33F90C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3A0F1-A70F-F034-A5CC-875B20AD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103D8-282E-5AF6-60E6-2361D5D3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1151C-3427-5FDC-8183-BB5B9632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F244E-4AE4-B006-EB71-133914F9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AF019-D20C-D63F-1AB1-A5833606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47EAF-33AE-5178-9E55-B4E6EE05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085AD-2C81-80ED-6276-D7444E4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0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6DDF-AFBE-AFE1-C42C-ADA2CA0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9DF49-0CD5-8E9D-8C96-E6E05A8B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FF2EB-6D22-E300-2129-612DC944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8369D6-8152-547A-46E8-DCB16FF1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88EB0F-B883-96E8-B283-A1F3067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9C9CE6-9DC0-64A9-921A-043ED184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0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F4629-7DA1-B619-10AD-22D831D8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EB5AA-5BE4-DAFB-6585-F405588B0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262625-3239-CA91-8702-26BFBD66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DAB92A-D576-AADD-C05F-39D600B44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AC6A66-E591-F4CF-A28E-1CDD4991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E8C7F6-6111-B2F6-8580-4DA32BA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61167B-939D-F4B6-DF9A-807A5B04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5D2C20-659E-BA53-4335-5FFFD496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2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DF3C1-0C8D-285C-E5E5-C89203B6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A07FAE-2E88-533C-E0E8-A0792F15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F296CE-AB19-CFFA-40AB-E286DD7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B0F17F-6134-D5C1-CFA1-6B7E1842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92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0C4EF4-2062-5A47-6BAF-C4317FE5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14446-18AA-4118-E3A9-39580C05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B45E3-FAD1-58E6-3E3A-0E92AF95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8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4F2D2-5EED-BA1F-2428-FF0F46E5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14DA7-3482-233F-F633-C0D65102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18EE5-5A84-4E3A-6F3F-03881041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7A3E3-DA2F-650D-4678-F15A763F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166CE-453B-5347-B72E-FF11EFD5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83BC0-8009-965B-97AC-2D6B9BAB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11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323E-5B7D-476B-BD4A-FE091991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F52690-9766-B8F6-4842-5DD26244F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00D66-A4CC-A190-3DFD-15A593BD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C38B5F-4C4C-F661-24EF-6C4E9B00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A15DD6-6800-897F-F893-8BC950B8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E701F-5081-5A5E-98F8-40BCD29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6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58B498-BC85-8B14-B4E0-ADC568B4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CA9366-73AC-5D74-7027-66CE009B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7555D-6D9C-BA66-3ACE-271790920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7F27-2E0F-44EE-9073-DBF524DD7436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DE413A-54A9-237F-E6B7-9C95F5857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0EF94-F555-82C1-11F0-009731353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1F5-4B2D-442B-AC04-2F9BCBD14D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A67D903-80D3-2F84-88CD-A6C80DA1A47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8C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2DA1B4D-D9B7-075D-0B74-22065F26ED7F}"/>
              </a:ext>
            </a:extLst>
          </p:cNvPr>
          <p:cNvSpPr/>
          <p:nvPr/>
        </p:nvSpPr>
        <p:spPr>
          <a:xfrm>
            <a:off x="112542" y="1083212"/>
            <a:ext cx="3052689" cy="5500468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9B68EE-08A5-6562-8749-D38B69A266C9}"/>
              </a:ext>
            </a:extLst>
          </p:cNvPr>
          <p:cNvSpPr/>
          <p:nvPr/>
        </p:nvSpPr>
        <p:spPr>
          <a:xfrm>
            <a:off x="3366052" y="1083212"/>
            <a:ext cx="4134678" cy="2345788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67391F-B792-0F7A-C0F2-E2405B807223}"/>
              </a:ext>
            </a:extLst>
          </p:cNvPr>
          <p:cNvSpPr/>
          <p:nvPr/>
        </p:nvSpPr>
        <p:spPr>
          <a:xfrm>
            <a:off x="7944780" y="1083212"/>
            <a:ext cx="4134678" cy="2345788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F9BDBE6-4BBF-772C-B333-ED616BE5C50F}"/>
              </a:ext>
            </a:extLst>
          </p:cNvPr>
          <p:cNvSpPr/>
          <p:nvPr/>
        </p:nvSpPr>
        <p:spPr>
          <a:xfrm>
            <a:off x="3538330" y="3723861"/>
            <a:ext cx="3776870" cy="2464904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9D6998B-D3BB-8594-8AE3-EFC6B5AB126C}"/>
              </a:ext>
            </a:extLst>
          </p:cNvPr>
          <p:cNvSpPr/>
          <p:nvPr/>
        </p:nvSpPr>
        <p:spPr>
          <a:xfrm>
            <a:off x="8123684" y="3723861"/>
            <a:ext cx="3776870" cy="2464904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9723CA1-5D8D-5461-11E2-DD6BC1031F32}"/>
              </a:ext>
            </a:extLst>
          </p:cNvPr>
          <p:cNvSpPr/>
          <p:nvPr/>
        </p:nvSpPr>
        <p:spPr>
          <a:xfrm>
            <a:off x="172277" y="118280"/>
            <a:ext cx="3286143" cy="911705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Desenho com traços pretos em fundo branco">
            <a:extLst>
              <a:ext uri="{FF2B5EF4-FFF2-40B4-BE49-F238E27FC236}">
                <a16:creationId xmlns:a16="http://schemas.microsoft.com/office/drawing/2014/main" id="{94C0AE01-1937-0BD1-C349-0668515E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19" b="88356" l="2743" r="93671">
                        <a14:foregroundMark x1="23207" y1="24658" x2="23207" y2="24658"/>
                        <a14:foregroundMark x1="33122" y1="24658" x2="33122" y2="24658"/>
                        <a14:foregroundMark x1="33122" y1="29452" x2="33122" y2="29452"/>
                        <a14:foregroundMark x1="31857" y1="30822" x2="31857" y2="30822"/>
                        <a14:foregroundMark x1="42194" y1="23288" x2="42194" y2="23288"/>
                        <a14:foregroundMark x1="50422" y1="29452" x2="50422" y2="29452"/>
                        <a14:foregroundMark x1="50422" y1="69863" x2="50422" y2="69863"/>
                        <a14:foregroundMark x1="55907" y1="63699" x2="55907" y2="63699"/>
                        <a14:foregroundMark x1="56329" y1="24658" x2="56329" y2="24658"/>
                        <a14:foregroundMark x1="68565" y1="84932" x2="68565" y2="84932"/>
                        <a14:foregroundMark x1="68565" y1="28082" x2="68565" y2="28082"/>
                        <a14:foregroundMark x1="83544" y1="66438" x2="83544" y2="66438"/>
                        <a14:foregroundMark x1="89451" y1="63699" x2="89451" y2="63699"/>
                        <a14:foregroundMark x1="93671" y1="76027" x2="93671" y2="76027"/>
                        <a14:foregroundMark x1="22152" y1="77397" x2="22152" y2="77397"/>
                        <a14:foregroundMark x1="7173" y1="61644" x2="7173" y2="61644"/>
                        <a14:foregroundMark x1="35021" y1="36986" x2="35021" y2="36986"/>
                        <a14:foregroundMark x1="2743" y1="55479" x2="2743" y2="55479"/>
                        <a14:foregroundMark x1="34177" y1="40411" x2="34177" y2="40411"/>
                        <a14:foregroundMark x1="32278" y1="67808" x2="32278" y2="67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71507"/>
            <a:ext cx="3366052" cy="858479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187EF4E-EF96-EC9A-0B3E-7F5BF4283C20}"/>
              </a:ext>
            </a:extLst>
          </p:cNvPr>
          <p:cNvSpPr/>
          <p:nvPr/>
        </p:nvSpPr>
        <p:spPr>
          <a:xfrm>
            <a:off x="5604186" y="104950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9F5ED65B-1D93-A1ED-4942-D17780B1C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10" y="151629"/>
            <a:ext cx="1498492" cy="734047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2142F3B-9C77-66BA-3298-92CB2E51B894}"/>
              </a:ext>
            </a:extLst>
          </p:cNvPr>
          <p:cNvSpPr/>
          <p:nvPr/>
        </p:nvSpPr>
        <p:spPr>
          <a:xfrm>
            <a:off x="7033184" y="102683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5E0161E-680E-C052-B6F0-0F75A93961E7}"/>
              </a:ext>
            </a:extLst>
          </p:cNvPr>
          <p:cNvSpPr/>
          <p:nvPr/>
        </p:nvSpPr>
        <p:spPr>
          <a:xfrm>
            <a:off x="8459582" y="102683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Imagem em preto e branco&#10;&#10;Descrição gerada automaticamente">
            <a:extLst>
              <a:ext uri="{FF2B5EF4-FFF2-40B4-BE49-F238E27FC236}">
                <a16:creationId xmlns:a16="http://schemas.microsoft.com/office/drawing/2014/main" id="{70F733D5-10D0-0351-006C-6106B5B6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1890"/>
            <a:ext cx="657817" cy="643199"/>
          </a:xfrm>
          <a:prstGeom prst="rect">
            <a:avLst/>
          </a:prstGeom>
        </p:spPr>
      </p:pic>
      <p:pic>
        <p:nvPicPr>
          <p:cNvPr id="33" name="Imagem 3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EF2227F0-C5E1-F87D-937F-535A134E4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66" y="83785"/>
            <a:ext cx="858479" cy="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CC9AD2-22C9-9E00-8CDD-BBDDEA41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"/>
            <a:ext cx="12191997" cy="6871852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0A67D903-80D3-2F84-88CD-A6C80DA1A47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8C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2DA1B4D-D9B7-075D-0B74-22065F26ED7F}"/>
              </a:ext>
            </a:extLst>
          </p:cNvPr>
          <p:cNvSpPr/>
          <p:nvPr/>
        </p:nvSpPr>
        <p:spPr>
          <a:xfrm>
            <a:off x="112542" y="1414516"/>
            <a:ext cx="4711249" cy="2014484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67391F-B792-0F7A-C0F2-E2405B807223}"/>
              </a:ext>
            </a:extLst>
          </p:cNvPr>
          <p:cNvSpPr/>
          <p:nvPr/>
        </p:nvSpPr>
        <p:spPr>
          <a:xfrm>
            <a:off x="112541" y="3531583"/>
            <a:ext cx="4711249" cy="2948730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9D6998B-D3BB-8594-8AE3-EFC6B5AB126C}"/>
              </a:ext>
            </a:extLst>
          </p:cNvPr>
          <p:cNvSpPr/>
          <p:nvPr/>
        </p:nvSpPr>
        <p:spPr>
          <a:xfrm>
            <a:off x="4856496" y="1414515"/>
            <a:ext cx="7222962" cy="5065798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9723CA1-5D8D-5461-11E2-DD6BC1031F32}"/>
              </a:ext>
            </a:extLst>
          </p:cNvPr>
          <p:cNvSpPr/>
          <p:nvPr/>
        </p:nvSpPr>
        <p:spPr>
          <a:xfrm>
            <a:off x="172277" y="118280"/>
            <a:ext cx="3286143" cy="911705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Desenho com traços pretos em fundo branco">
            <a:extLst>
              <a:ext uri="{FF2B5EF4-FFF2-40B4-BE49-F238E27FC236}">
                <a16:creationId xmlns:a16="http://schemas.microsoft.com/office/drawing/2014/main" id="{94C0AE01-1937-0BD1-C349-0668515E0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19" b="88356" l="2743" r="93671">
                        <a14:foregroundMark x1="23207" y1="24658" x2="23207" y2="24658"/>
                        <a14:foregroundMark x1="33122" y1="24658" x2="33122" y2="24658"/>
                        <a14:foregroundMark x1="33122" y1="29452" x2="33122" y2="29452"/>
                        <a14:foregroundMark x1="31857" y1="30822" x2="31857" y2="30822"/>
                        <a14:foregroundMark x1="42194" y1="23288" x2="42194" y2="23288"/>
                        <a14:foregroundMark x1="50422" y1="29452" x2="50422" y2="29452"/>
                        <a14:foregroundMark x1="50422" y1="69863" x2="50422" y2="69863"/>
                        <a14:foregroundMark x1="55907" y1="63699" x2="55907" y2="63699"/>
                        <a14:foregroundMark x1="56329" y1="24658" x2="56329" y2="24658"/>
                        <a14:foregroundMark x1="68565" y1="84932" x2="68565" y2="84932"/>
                        <a14:foregroundMark x1="68565" y1="28082" x2="68565" y2="28082"/>
                        <a14:foregroundMark x1="83544" y1="66438" x2="83544" y2="66438"/>
                        <a14:foregroundMark x1="89451" y1="63699" x2="89451" y2="63699"/>
                        <a14:foregroundMark x1="93671" y1="76027" x2="93671" y2="76027"/>
                        <a14:foregroundMark x1="22152" y1="77397" x2="22152" y2="77397"/>
                        <a14:foregroundMark x1="7173" y1="61644" x2="7173" y2="61644"/>
                        <a14:foregroundMark x1="35021" y1="36986" x2="35021" y2="36986"/>
                        <a14:foregroundMark x1="2743" y1="55479" x2="2743" y2="55479"/>
                        <a14:foregroundMark x1="34177" y1="40411" x2="34177" y2="40411"/>
                        <a14:foregroundMark x1="32278" y1="67808" x2="32278" y2="67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71507"/>
            <a:ext cx="3366052" cy="858479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187EF4E-EF96-EC9A-0B3E-7F5BF4283C20}"/>
              </a:ext>
            </a:extLst>
          </p:cNvPr>
          <p:cNvSpPr/>
          <p:nvPr/>
        </p:nvSpPr>
        <p:spPr>
          <a:xfrm>
            <a:off x="5604186" y="104950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9F5ED65B-1D93-A1ED-4942-D17780B1C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10" y="151629"/>
            <a:ext cx="1498492" cy="734047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2142F3B-9C77-66BA-3298-92CB2E51B894}"/>
              </a:ext>
            </a:extLst>
          </p:cNvPr>
          <p:cNvSpPr/>
          <p:nvPr/>
        </p:nvSpPr>
        <p:spPr>
          <a:xfrm>
            <a:off x="7033184" y="102683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5E0161E-680E-C052-B6F0-0F75A93961E7}"/>
              </a:ext>
            </a:extLst>
          </p:cNvPr>
          <p:cNvSpPr/>
          <p:nvPr/>
        </p:nvSpPr>
        <p:spPr>
          <a:xfrm>
            <a:off x="8459582" y="102683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Imagem em preto e branco&#10;&#10;Descrição gerada automaticamente">
            <a:extLst>
              <a:ext uri="{FF2B5EF4-FFF2-40B4-BE49-F238E27FC236}">
                <a16:creationId xmlns:a16="http://schemas.microsoft.com/office/drawing/2014/main" id="{70F733D5-10D0-0351-006C-6106B5B6B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1890"/>
            <a:ext cx="657817" cy="643199"/>
          </a:xfrm>
          <a:prstGeom prst="rect">
            <a:avLst/>
          </a:prstGeom>
        </p:spPr>
      </p:pic>
      <p:pic>
        <p:nvPicPr>
          <p:cNvPr id="33" name="Imagem 3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EF2227F0-C5E1-F87D-937F-535A134E40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66" y="83785"/>
            <a:ext cx="858479" cy="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CC9AD2-22C9-9E00-8CDD-BBDDEA41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"/>
            <a:ext cx="12191997" cy="6871852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0A67D903-80D3-2F84-88CD-A6C80DA1A47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8C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9723CA1-5D8D-5461-11E2-DD6BC1031F32}"/>
              </a:ext>
            </a:extLst>
          </p:cNvPr>
          <p:cNvSpPr/>
          <p:nvPr/>
        </p:nvSpPr>
        <p:spPr>
          <a:xfrm>
            <a:off x="172277" y="118280"/>
            <a:ext cx="3286143" cy="911705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Desenho com traços pretos em fundo branco">
            <a:extLst>
              <a:ext uri="{FF2B5EF4-FFF2-40B4-BE49-F238E27FC236}">
                <a16:creationId xmlns:a16="http://schemas.microsoft.com/office/drawing/2014/main" id="{94C0AE01-1937-0BD1-C349-0668515E0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19" b="88356" l="2743" r="93671">
                        <a14:foregroundMark x1="23207" y1="24658" x2="23207" y2="24658"/>
                        <a14:foregroundMark x1="33122" y1="24658" x2="33122" y2="24658"/>
                        <a14:foregroundMark x1="33122" y1="29452" x2="33122" y2="29452"/>
                        <a14:foregroundMark x1="31857" y1="30822" x2="31857" y2="30822"/>
                        <a14:foregroundMark x1="42194" y1="23288" x2="42194" y2="23288"/>
                        <a14:foregroundMark x1="50422" y1="29452" x2="50422" y2="29452"/>
                        <a14:foregroundMark x1="50422" y1="69863" x2="50422" y2="69863"/>
                        <a14:foregroundMark x1="55907" y1="63699" x2="55907" y2="63699"/>
                        <a14:foregroundMark x1="56329" y1="24658" x2="56329" y2="24658"/>
                        <a14:foregroundMark x1="68565" y1="84932" x2="68565" y2="84932"/>
                        <a14:foregroundMark x1="68565" y1="28082" x2="68565" y2="28082"/>
                        <a14:foregroundMark x1="83544" y1="66438" x2="83544" y2="66438"/>
                        <a14:foregroundMark x1="89451" y1="63699" x2="89451" y2="63699"/>
                        <a14:foregroundMark x1="93671" y1="76027" x2="93671" y2="76027"/>
                        <a14:foregroundMark x1="22152" y1="77397" x2="22152" y2="77397"/>
                        <a14:foregroundMark x1="7173" y1="61644" x2="7173" y2="61644"/>
                        <a14:foregroundMark x1="35021" y1="36986" x2="35021" y2="36986"/>
                        <a14:foregroundMark x1="2743" y1="55479" x2="2743" y2="55479"/>
                        <a14:foregroundMark x1="34177" y1="40411" x2="34177" y2="40411"/>
                        <a14:foregroundMark x1="32278" y1="67808" x2="32278" y2="67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71507"/>
            <a:ext cx="3366052" cy="858479"/>
          </a:xfrm>
          <a:prstGeom prst="rect">
            <a:avLst/>
          </a:prstGeom>
        </p:spPr>
      </p:pic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187EF4E-EF96-EC9A-0B3E-7F5BF4283C20}"/>
              </a:ext>
            </a:extLst>
          </p:cNvPr>
          <p:cNvSpPr/>
          <p:nvPr/>
        </p:nvSpPr>
        <p:spPr>
          <a:xfrm>
            <a:off x="5604186" y="104950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Forma&#10;&#10;Descrição gerada automaticamente">
            <a:extLst>
              <a:ext uri="{FF2B5EF4-FFF2-40B4-BE49-F238E27FC236}">
                <a16:creationId xmlns:a16="http://schemas.microsoft.com/office/drawing/2014/main" id="{9F5ED65B-1D93-A1ED-4942-D17780B1C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10" y="151629"/>
            <a:ext cx="1498492" cy="734047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2142F3B-9C77-66BA-3298-92CB2E51B894}"/>
              </a:ext>
            </a:extLst>
          </p:cNvPr>
          <p:cNvSpPr/>
          <p:nvPr/>
        </p:nvSpPr>
        <p:spPr>
          <a:xfrm>
            <a:off x="7033184" y="102683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5E0161E-680E-C052-B6F0-0F75A93961E7}"/>
              </a:ext>
            </a:extLst>
          </p:cNvPr>
          <p:cNvSpPr/>
          <p:nvPr/>
        </p:nvSpPr>
        <p:spPr>
          <a:xfrm>
            <a:off x="8459582" y="102683"/>
            <a:ext cx="1206047" cy="830832"/>
          </a:xfrm>
          <a:prstGeom prst="roundRect">
            <a:avLst/>
          </a:prstGeom>
          <a:solidFill>
            <a:srgbClr val="FF3301"/>
          </a:solidFill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Imagem em preto e branco&#10;&#10;Descrição gerada automaticamente">
            <a:extLst>
              <a:ext uri="{FF2B5EF4-FFF2-40B4-BE49-F238E27FC236}">
                <a16:creationId xmlns:a16="http://schemas.microsoft.com/office/drawing/2014/main" id="{70F733D5-10D0-0351-006C-6106B5B6B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1890"/>
            <a:ext cx="657817" cy="643199"/>
          </a:xfrm>
          <a:prstGeom prst="rect">
            <a:avLst/>
          </a:prstGeom>
        </p:spPr>
      </p:pic>
      <p:pic>
        <p:nvPicPr>
          <p:cNvPr id="33" name="Imagem 3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EF2227F0-C5E1-F87D-937F-535A134E40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66" y="83785"/>
            <a:ext cx="858479" cy="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PEPE</dc:creator>
  <cp:lastModifiedBy>VICTOR PEPE</cp:lastModifiedBy>
  <cp:revision>2</cp:revision>
  <dcterms:created xsi:type="dcterms:W3CDTF">2023-03-26T00:33:46Z</dcterms:created>
  <dcterms:modified xsi:type="dcterms:W3CDTF">2023-03-26T01:56:10Z</dcterms:modified>
</cp:coreProperties>
</file>