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
      <p:font typeface="Inter"/>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mxT4ie145AZ06dc9+za/arP9Z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regular.fntdata"/><Relationship Id="rId25" Type="http://schemas.openxmlformats.org/officeDocument/2006/relationships/font" Target="fonts/Roboto-boldItalic.fntdata"/><Relationship Id="rId28" Type="http://customschemas.google.com/relationships/presentationmetadata" Target="metadata"/><Relationship Id="rId27"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013132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40131325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80" name="Shape 80"/>
        <p:cNvGrpSpPr/>
        <p:nvPr/>
      </p:nvGrpSpPr>
      <p:grpSpPr>
        <a:xfrm>
          <a:off x="0" y="0"/>
          <a:ext cx="0" cy="0"/>
          <a:chOff x="0" y="0"/>
          <a:chExt cx="0" cy="0"/>
        </a:xfrm>
      </p:grpSpPr>
      <p:sp>
        <p:nvSpPr>
          <p:cNvPr id="81" name="Google Shape;81;g14013132581_0_449"/>
          <p:cNvSpPr/>
          <p:nvPr/>
        </p:nvSpPr>
        <p:spPr>
          <a:xfrm>
            <a:off x="0" y="0"/>
            <a:ext cx="12192000" cy="68580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2" name="Google Shape;82;g14013132581_0_449"/>
          <p:cNvGrpSpPr/>
          <p:nvPr/>
        </p:nvGrpSpPr>
        <p:grpSpPr>
          <a:xfrm>
            <a:off x="2807109" y="3"/>
            <a:ext cx="9385212" cy="6851821"/>
            <a:chOff x="3388636" y="43347"/>
            <a:chExt cx="5755327" cy="4201767"/>
          </a:xfrm>
        </p:grpSpPr>
        <p:sp>
          <p:nvSpPr>
            <p:cNvPr id="83" name="Google Shape;83;g14013132581_0_449"/>
            <p:cNvSpPr/>
            <p:nvPr/>
          </p:nvSpPr>
          <p:spPr>
            <a:xfrm>
              <a:off x="3837147"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4013132581_0_449"/>
            <p:cNvSpPr/>
            <p:nvPr/>
          </p:nvSpPr>
          <p:spPr>
            <a:xfrm>
              <a:off x="4285658"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4013132581_0_449"/>
            <p:cNvSpPr/>
            <p:nvPr/>
          </p:nvSpPr>
          <p:spPr>
            <a:xfrm>
              <a:off x="4734169"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14013132581_0_449"/>
            <p:cNvSpPr/>
            <p:nvPr/>
          </p:nvSpPr>
          <p:spPr>
            <a:xfrm>
              <a:off x="5182681"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14013132581_0_449"/>
            <p:cNvSpPr/>
            <p:nvPr/>
          </p:nvSpPr>
          <p:spPr>
            <a:xfrm>
              <a:off x="5631192"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14013132581_0_449"/>
            <p:cNvSpPr/>
            <p:nvPr/>
          </p:nvSpPr>
          <p:spPr>
            <a:xfrm>
              <a:off x="6079703"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g14013132581_0_449"/>
            <p:cNvSpPr/>
            <p:nvPr/>
          </p:nvSpPr>
          <p:spPr>
            <a:xfrm>
              <a:off x="6528215"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g14013132581_0_449"/>
            <p:cNvSpPr/>
            <p:nvPr/>
          </p:nvSpPr>
          <p:spPr>
            <a:xfrm>
              <a:off x="6976726"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4013132581_0_449"/>
            <p:cNvSpPr/>
            <p:nvPr/>
          </p:nvSpPr>
          <p:spPr>
            <a:xfrm>
              <a:off x="7425229"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14013132581_0_449"/>
            <p:cNvSpPr/>
            <p:nvPr/>
          </p:nvSpPr>
          <p:spPr>
            <a:xfrm>
              <a:off x="7873740"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g14013132581_0_449"/>
            <p:cNvSpPr/>
            <p:nvPr/>
          </p:nvSpPr>
          <p:spPr>
            <a:xfrm>
              <a:off x="8322251"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14013132581_0_449"/>
            <p:cNvSpPr/>
            <p:nvPr/>
          </p:nvSpPr>
          <p:spPr>
            <a:xfrm>
              <a:off x="8770763" y="1754163"/>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14013132581_0_449"/>
            <p:cNvSpPr/>
            <p:nvPr/>
          </p:nvSpPr>
          <p:spPr>
            <a:xfrm>
              <a:off x="3837147"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14013132581_0_449"/>
            <p:cNvSpPr/>
            <p:nvPr/>
          </p:nvSpPr>
          <p:spPr>
            <a:xfrm>
              <a:off x="4285658"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14013132581_0_449"/>
            <p:cNvSpPr/>
            <p:nvPr/>
          </p:nvSpPr>
          <p:spPr>
            <a:xfrm>
              <a:off x="4734169"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4013132581_0_449"/>
            <p:cNvSpPr/>
            <p:nvPr/>
          </p:nvSpPr>
          <p:spPr>
            <a:xfrm>
              <a:off x="5182681"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14013132581_0_449"/>
            <p:cNvSpPr/>
            <p:nvPr/>
          </p:nvSpPr>
          <p:spPr>
            <a:xfrm>
              <a:off x="5631192"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 name="Google Shape;100;g14013132581_0_449"/>
            <p:cNvSpPr/>
            <p:nvPr/>
          </p:nvSpPr>
          <p:spPr>
            <a:xfrm>
              <a:off x="6079703"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g14013132581_0_449"/>
            <p:cNvSpPr/>
            <p:nvPr/>
          </p:nvSpPr>
          <p:spPr>
            <a:xfrm>
              <a:off x="6528215"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14013132581_0_449"/>
            <p:cNvSpPr/>
            <p:nvPr/>
          </p:nvSpPr>
          <p:spPr>
            <a:xfrm>
              <a:off x="6976726"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g14013132581_0_449"/>
            <p:cNvSpPr/>
            <p:nvPr/>
          </p:nvSpPr>
          <p:spPr>
            <a:xfrm>
              <a:off x="7425229"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 name="Google Shape;104;g14013132581_0_449"/>
            <p:cNvSpPr/>
            <p:nvPr/>
          </p:nvSpPr>
          <p:spPr>
            <a:xfrm>
              <a:off x="7873740"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14013132581_0_449"/>
            <p:cNvSpPr/>
            <p:nvPr/>
          </p:nvSpPr>
          <p:spPr>
            <a:xfrm>
              <a:off x="8322251"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4013132581_0_449"/>
            <p:cNvSpPr/>
            <p:nvPr/>
          </p:nvSpPr>
          <p:spPr>
            <a:xfrm>
              <a:off x="8770763" y="1326459"/>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14013132581_0_449"/>
            <p:cNvSpPr/>
            <p:nvPr/>
          </p:nvSpPr>
          <p:spPr>
            <a:xfrm>
              <a:off x="3837147"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14013132581_0_449"/>
            <p:cNvSpPr/>
            <p:nvPr/>
          </p:nvSpPr>
          <p:spPr>
            <a:xfrm>
              <a:off x="4285658"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14013132581_0_449"/>
            <p:cNvSpPr/>
            <p:nvPr/>
          </p:nvSpPr>
          <p:spPr>
            <a:xfrm>
              <a:off x="4734169"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14013132581_0_449"/>
            <p:cNvSpPr/>
            <p:nvPr/>
          </p:nvSpPr>
          <p:spPr>
            <a:xfrm>
              <a:off x="5182681"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14013132581_0_449"/>
            <p:cNvSpPr/>
            <p:nvPr/>
          </p:nvSpPr>
          <p:spPr>
            <a:xfrm>
              <a:off x="5631192"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4013132581_0_449"/>
            <p:cNvSpPr/>
            <p:nvPr/>
          </p:nvSpPr>
          <p:spPr>
            <a:xfrm>
              <a:off x="6079703"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14013132581_0_449"/>
            <p:cNvSpPr/>
            <p:nvPr/>
          </p:nvSpPr>
          <p:spPr>
            <a:xfrm>
              <a:off x="6528215"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14013132581_0_449"/>
            <p:cNvSpPr/>
            <p:nvPr/>
          </p:nvSpPr>
          <p:spPr>
            <a:xfrm>
              <a:off x="6976726"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14013132581_0_449"/>
            <p:cNvSpPr/>
            <p:nvPr/>
          </p:nvSpPr>
          <p:spPr>
            <a:xfrm>
              <a:off x="7425229"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14013132581_0_449"/>
            <p:cNvSpPr/>
            <p:nvPr/>
          </p:nvSpPr>
          <p:spPr>
            <a:xfrm>
              <a:off x="7873740"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14013132581_0_449"/>
            <p:cNvSpPr/>
            <p:nvPr/>
          </p:nvSpPr>
          <p:spPr>
            <a:xfrm>
              <a:off x="8322251"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14013132581_0_449"/>
            <p:cNvSpPr/>
            <p:nvPr/>
          </p:nvSpPr>
          <p:spPr>
            <a:xfrm>
              <a:off x="8770763" y="898755"/>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14013132581_0_449"/>
            <p:cNvSpPr/>
            <p:nvPr/>
          </p:nvSpPr>
          <p:spPr>
            <a:xfrm>
              <a:off x="3388636"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4013132581_0_449"/>
            <p:cNvSpPr/>
            <p:nvPr/>
          </p:nvSpPr>
          <p:spPr>
            <a:xfrm>
              <a:off x="3837147"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4013132581_0_449"/>
            <p:cNvSpPr/>
            <p:nvPr/>
          </p:nvSpPr>
          <p:spPr>
            <a:xfrm>
              <a:off x="4285658"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4013132581_0_449"/>
            <p:cNvSpPr/>
            <p:nvPr/>
          </p:nvSpPr>
          <p:spPr>
            <a:xfrm>
              <a:off x="4734169"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14013132581_0_449"/>
            <p:cNvSpPr/>
            <p:nvPr/>
          </p:nvSpPr>
          <p:spPr>
            <a:xfrm>
              <a:off x="5182681"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4013132581_0_449"/>
            <p:cNvSpPr/>
            <p:nvPr/>
          </p:nvSpPr>
          <p:spPr>
            <a:xfrm>
              <a:off x="5631192"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14013132581_0_449"/>
            <p:cNvSpPr/>
            <p:nvPr/>
          </p:nvSpPr>
          <p:spPr>
            <a:xfrm>
              <a:off x="6079703"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6" name="Google Shape;126;g14013132581_0_449"/>
            <p:cNvSpPr/>
            <p:nvPr/>
          </p:nvSpPr>
          <p:spPr>
            <a:xfrm>
              <a:off x="6528215"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14013132581_0_449"/>
            <p:cNvSpPr/>
            <p:nvPr/>
          </p:nvSpPr>
          <p:spPr>
            <a:xfrm>
              <a:off x="6976726"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14013132581_0_449"/>
            <p:cNvSpPr/>
            <p:nvPr/>
          </p:nvSpPr>
          <p:spPr>
            <a:xfrm>
              <a:off x="7425229"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g14013132581_0_449"/>
            <p:cNvSpPr/>
            <p:nvPr/>
          </p:nvSpPr>
          <p:spPr>
            <a:xfrm>
              <a:off x="7873740"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14013132581_0_449"/>
            <p:cNvSpPr/>
            <p:nvPr/>
          </p:nvSpPr>
          <p:spPr>
            <a:xfrm>
              <a:off x="8322251"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 name="Google Shape;131;g14013132581_0_449"/>
            <p:cNvSpPr/>
            <p:nvPr/>
          </p:nvSpPr>
          <p:spPr>
            <a:xfrm>
              <a:off x="8770763" y="471051"/>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 name="Google Shape;132;g14013132581_0_449"/>
            <p:cNvSpPr/>
            <p:nvPr/>
          </p:nvSpPr>
          <p:spPr>
            <a:xfrm>
              <a:off x="3388636"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 name="Google Shape;133;g14013132581_0_449"/>
            <p:cNvSpPr/>
            <p:nvPr/>
          </p:nvSpPr>
          <p:spPr>
            <a:xfrm>
              <a:off x="3837147"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g14013132581_0_449"/>
            <p:cNvSpPr/>
            <p:nvPr/>
          </p:nvSpPr>
          <p:spPr>
            <a:xfrm>
              <a:off x="4285658"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 name="Google Shape;135;g14013132581_0_449"/>
            <p:cNvSpPr/>
            <p:nvPr/>
          </p:nvSpPr>
          <p:spPr>
            <a:xfrm>
              <a:off x="4734169" y="4336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6" name="Google Shape;136;g14013132581_0_449"/>
            <p:cNvSpPr/>
            <p:nvPr/>
          </p:nvSpPr>
          <p:spPr>
            <a:xfrm>
              <a:off x="5182681"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 name="Google Shape;137;g14013132581_0_449"/>
            <p:cNvSpPr/>
            <p:nvPr/>
          </p:nvSpPr>
          <p:spPr>
            <a:xfrm>
              <a:off x="5631192"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14013132581_0_449"/>
            <p:cNvSpPr/>
            <p:nvPr/>
          </p:nvSpPr>
          <p:spPr>
            <a:xfrm>
              <a:off x="6079703"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g14013132581_0_449"/>
            <p:cNvSpPr/>
            <p:nvPr/>
          </p:nvSpPr>
          <p:spPr>
            <a:xfrm>
              <a:off x="6528215"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 name="Google Shape;140;g14013132581_0_449"/>
            <p:cNvSpPr/>
            <p:nvPr/>
          </p:nvSpPr>
          <p:spPr>
            <a:xfrm>
              <a:off x="6976726"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 name="Google Shape;141;g14013132581_0_449"/>
            <p:cNvSpPr/>
            <p:nvPr/>
          </p:nvSpPr>
          <p:spPr>
            <a:xfrm>
              <a:off x="7425229"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g14013132581_0_449"/>
            <p:cNvSpPr/>
            <p:nvPr/>
          </p:nvSpPr>
          <p:spPr>
            <a:xfrm>
              <a:off x="7873740"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g14013132581_0_449"/>
            <p:cNvSpPr/>
            <p:nvPr/>
          </p:nvSpPr>
          <p:spPr>
            <a:xfrm>
              <a:off x="8322251"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g14013132581_0_449"/>
            <p:cNvSpPr/>
            <p:nvPr/>
          </p:nvSpPr>
          <p:spPr>
            <a:xfrm>
              <a:off x="8770763" y="43347"/>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14013132581_0_449"/>
            <p:cNvSpPr/>
            <p:nvPr/>
          </p:nvSpPr>
          <p:spPr>
            <a:xfrm>
              <a:off x="3837147"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14013132581_0_449"/>
            <p:cNvSpPr/>
            <p:nvPr/>
          </p:nvSpPr>
          <p:spPr>
            <a:xfrm>
              <a:off x="4285658"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14013132581_0_449"/>
            <p:cNvSpPr/>
            <p:nvPr/>
          </p:nvSpPr>
          <p:spPr>
            <a:xfrm>
              <a:off x="4734169"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g14013132581_0_449"/>
            <p:cNvSpPr/>
            <p:nvPr/>
          </p:nvSpPr>
          <p:spPr>
            <a:xfrm>
              <a:off x="5182681"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g14013132581_0_449"/>
            <p:cNvSpPr/>
            <p:nvPr/>
          </p:nvSpPr>
          <p:spPr>
            <a:xfrm>
              <a:off x="5631192"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14013132581_0_449"/>
            <p:cNvSpPr/>
            <p:nvPr/>
          </p:nvSpPr>
          <p:spPr>
            <a:xfrm>
              <a:off x="6079703"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14013132581_0_449"/>
            <p:cNvSpPr/>
            <p:nvPr/>
          </p:nvSpPr>
          <p:spPr>
            <a:xfrm>
              <a:off x="6528215"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14013132581_0_449"/>
            <p:cNvSpPr/>
            <p:nvPr/>
          </p:nvSpPr>
          <p:spPr>
            <a:xfrm>
              <a:off x="6976726"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14013132581_0_449"/>
            <p:cNvSpPr/>
            <p:nvPr/>
          </p:nvSpPr>
          <p:spPr>
            <a:xfrm>
              <a:off x="7425229"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g14013132581_0_449"/>
            <p:cNvSpPr/>
            <p:nvPr/>
          </p:nvSpPr>
          <p:spPr>
            <a:xfrm>
              <a:off x="7873740"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g14013132581_0_449"/>
            <p:cNvSpPr/>
            <p:nvPr/>
          </p:nvSpPr>
          <p:spPr>
            <a:xfrm>
              <a:off x="8322251"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14013132581_0_449"/>
            <p:cNvSpPr/>
            <p:nvPr/>
          </p:nvSpPr>
          <p:spPr>
            <a:xfrm>
              <a:off x="8770763" y="3871914"/>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14013132581_0_449"/>
            <p:cNvSpPr/>
            <p:nvPr/>
          </p:nvSpPr>
          <p:spPr>
            <a:xfrm>
              <a:off x="3837147"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14013132581_0_449"/>
            <p:cNvSpPr/>
            <p:nvPr/>
          </p:nvSpPr>
          <p:spPr>
            <a:xfrm>
              <a:off x="4285658"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 name="Google Shape;159;g14013132581_0_449"/>
            <p:cNvSpPr/>
            <p:nvPr/>
          </p:nvSpPr>
          <p:spPr>
            <a:xfrm>
              <a:off x="4734169"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g14013132581_0_449"/>
            <p:cNvSpPr/>
            <p:nvPr/>
          </p:nvSpPr>
          <p:spPr>
            <a:xfrm>
              <a:off x="5182681"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14013132581_0_449"/>
            <p:cNvSpPr/>
            <p:nvPr/>
          </p:nvSpPr>
          <p:spPr>
            <a:xfrm>
              <a:off x="5631192"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4013132581_0_449"/>
            <p:cNvSpPr/>
            <p:nvPr/>
          </p:nvSpPr>
          <p:spPr>
            <a:xfrm>
              <a:off x="6079703"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 name="Google Shape;163;g14013132581_0_449"/>
            <p:cNvSpPr/>
            <p:nvPr/>
          </p:nvSpPr>
          <p:spPr>
            <a:xfrm>
              <a:off x="6528215"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 name="Google Shape;164;g14013132581_0_449"/>
            <p:cNvSpPr/>
            <p:nvPr/>
          </p:nvSpPr>
          <p:spPr>
            <a:xfrm>
              <a:off x="6976726"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14013132581_0_449"/>
            <p:cNvSpPr/>
            <p:nvPr/>
          </p:nvSpPr>
          <p:spPr>
            <a:xfrm>
              <a:off x="7425229"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14013132581_0_449"/>
            <p:cNvSpPr/>
            <p:nvPr/>
          </p:nvSpPr>
          <p:spPr>
            <a:xfrm>
              <a:off x="7873740"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14013132581_0_449"/>
            <p:cNvSpPr/>
            <p:nvPr/>
          </p:nvSpPr>
          <p:spPr>
            <a:xfrm>
              <a:off x="8322251"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14013132581_0_449"/>
            <p:cNvSpPr/>
            <p:nvPr/>
          </p:nvSpPr>
          <p:spPr>
            <a:xfrm>
              <a:off x="8770763" y="3444210"/>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g14013132581_0_449"/>
            <p:cNvSpPr/>
            <p:nvPr/>
          </p:nvSpPr>
          <p:spPr>
            <a:xfrm>
              <a:off x="3837147"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g14013132581_0_449"/>
            <p:cNvSpPr/>
            <p:nvPr/>
          </p:nvSpPr>
          <p:spPr>
            <a:xfrm>
              <a:off x="4285658"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14013132581_0_449"/>
            <p:cNvSpPr/>
            <p:nvPr/>
          </p:nvSpPr>
          <p:spPr>
            <a:xfrm>
              <a:off x="4734169"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14013132581_0_449"/>
            <p:cNvSpPr/>
            <p:nvPr/>
          </p:nvSpPr>
          <p:spPr>
            <a:xfrm>
              <a:off x="5182681"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14013132581_0_449"/>
            <p:cNvSpPr/>
            <p:nvPr/>
          </p:nvSpPr>
          <p:spPr>
            <a:xfrm>
              <a:off x="5631192"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4" name="Google Shape;174;g14013132581_0_449"/>
            <p:cNvSpPr/>
            <p:nvPr/>
          </p:nvSpPr>
          <p:spPr>
            <a:xfrm>
              <a:off x="6079703"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g14013132581_0_449"/>
            <p:cNvSpPr/>
            <p:nvPr/>
          </p:nvSpPr>
          <p:spPr>
            <a:xfrm>
              <a:off x="6528215"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14013132581_0_449"/>
            <p:cNvSpPr/>
            <p:nvPr/>
          </p:nvSpPr>
          <p:spPr>
            <a:xfrm>
              <a:off x="6976726"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14013132581_0_449"/>
            <p:cNvSpPr/>
            <p:nvPr/>
          </p:nvSpPr>
          <p:spPr>
            <a:xfrm>
              <a:off x="7425229"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 name="Google Shape;178;g14013132581_0_449"/>
            <p:cNvSpPr/>
            <p:nvPr/>
          </p:nvSpPr>
          <p:spPr>
            <a:xfrm>
              <a:off x="7873740"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g14013132581_0_449"/>
            <p:cNvSpPr/>
            <p:nvPr/>
          </p:nvSpPr>
          <p:spPr>
            <a:xfrm>
              <a:off x="8322251"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14013132581_0_449"/>
            <p:cNvSpPr/>
            <p:nvPr/>
          </p:nvSpPr>
          <p:spPr>
            <a:xfrm>
              <a:off x="8770763" y="3016506"/>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14013132581_0_449"/>
            <p:cNvSpPr/>
            <p:nvPr/>
          </p:nvSpPr>
          <p:spPr>
            <a:xfrm>
              <a:off x="3837147"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14013132581_0_449"/>
            <p:cNvSpPr/>
            <p:nvPr/>
          </p:nvSpPr>
          <p:spPr>
            <a:xfrm>
              <a:off x="4285658"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14013132581_0_449"/>
            <p:cNvSpPr/>
            <p:nvPr/>
          </p:nvSpPr>
          <p:spPr>
            <a:xfrm>
              <a:off x="4734169"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g14013132581_0_449"/>
            <p:cNvSpPr/>
            <p:nvPr/>
          </p:nvSpPr>
          <p:spPr>
            <a:xfrm>
              <a:off x="5182681"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g14013132581_0_449"/>
            <p:cNvSpPr/>
            <p:nvPr/>
          </p:nvSpPr>
          <p:spPr>
            <a:xfrm>
              <a:off x="5631192"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14013132581_0_449"/>
            <p:cNvSpPr/>
            <p:nvPr/>
          </p:nvSpPr>
          <p:spPr>
            <a:xfrm>
              <a:off x="6079703"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14013132581_0_449"/>
            <p:cNvSpPr/>
            <p:nvPr/>
          </p:nvSpPr>
          <p:spPr>
            <a:xfrm>
              <a:off x="6528215"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14013132581_0_449"/>
            <p:cNvSpPr/>
            <p:nvPr/>
          </p:nvSpPr>
          <p:spPr>
            <a:xfrm>
              <a:off x="6976726"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9" name="Google Shape;189;g14013132581_0_449"/>
            <p:cNvSpPr/>
            <p:nvPr/>
          </p:nvSpPr>
          <p:spPr>
            <a:xfrm>
              <a:off x="7425229"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g14013132581_0_449"/>
            <p:cNvSpPr/>
            <p:nvPr/>
          </p:nvSpPr>
          <p:spPr>
            <a:xfrm>
              <a:off x="7873740"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14013132581_0_449"/>
            <p:cNvSpPr/>
            <p:nvPr/>
          </p:nvSpPr>
          <p:spPr>
            <a:xfrm>
              <a:off x="8322251"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14013132581_0_449"/>
            <p:cNvSpPr/>
            <p:nvPr/>
          </p:nvSpPr>
          <p:spPr>
            <a:xfrm>
              <a:off x="8770763" y="2588802"/>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14013132581_0_449"/>
            <p:cNvSpPr/>
            <p:nvPr/>
          </p:nvSpPr>
          <p:spPr>
            <a:xfrm>
              <a:off x="3837147"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 name="Google Shape;194;g14013132581_0_449"/>
            <p:cNvSpPr/>
            <p:nvPr/>
          </p:nvSpPr>
          <p:spPr>
            <a:xfrm>
              <a:off x="4285658"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g14013132581_0_449"/>
            <p:cNvSpPr/>
            <p:nvPr/>
          </p:nvSpPr>
          <p:spPr>
            <a:xfrm>
              <a:off x="4734169"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14013132581_0_449"/>
            <p:cNvSpPr/>
            <p:nvPr/>
          </p:nvSpPr>
          <p:spPr>
            <a:xfrm>
              <a:off x="5182681"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14013132581_0_449"/>
            <p:cNvSpPr/>
            <p:nvPr/>
          </p:nvSpPr>
          <p:spPr>
            <a:xfrm>
              <a:off x="5631192"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 name="Google Shape;198;g14013132581_0_449"/>
            <p:cNvSpPr/>
            <p:nvPr/>
          </p:nvSpPr>
          <p:spPr>
            <a:xfrm>
              <a:off x="6079703"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 name="Google Shape;199;g14013132581_0_449"/>
            <p:cNvSpPr/>
            <p:nvPr/>
          </p:nvSpPr>
          <p:spPr>
            <a:xfrm>
              <a:off x="6528215"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14013132581_0_449"/>
            <p:cNvSpPr/>
            <p:nvPr/>
          </p:nvSpPr>
          <p:spPr>
            <a:xfrm>
              <a:off x="6976726"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14013132581_0_449"/>
            <p:cNvSpPr/>
            <p:nvPr/>
          </p:nvSpPr>
          <p:spPr>
            <a:xfrm>
              <a:off x="7425229"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14013132581_0_449"/>
            <p:cNvSpPr/>
            <p:nvPr/>
          </p:nvSpPr>
          <p:spPr>
            <a:xfrm>
              <a:off x="7873740"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 name="Google Shape;203;g14013132581_0_449"/>
            <p:cNvSpPr/>
            <p:nvPr/>
          </p:nvSpPr>
          <p:spPr>
            <a:xfrm>
              <a:off x="8322251"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g14013132581_0_449"/>
            <p:cNvSpPr/>
            <p:nvPr/>
          </p:nvSpPr>
          <p:spPr>
            <a:xfrm>
              <a:off x="8770763" y="2161098"/>
              <a:ext cx="373200" cy="373200"/>
            </a:xfrm>
            <a:prstGeom prst="ellipse">
              <a:avLst/>
            </a:prstGeom>
            <a:solidFill>
              <a:srgbClr val="DEDEDE">
                <a:alpha val="1154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5" name="Google Shape;205;g14013132581_0_449"/>
          <p:cNvSpPr/>
          <p:nvPr/>
        </p:nvSpPr>
        <p:spPr>
          <a:xfrm>
            <a:off x="4528787" y="0"/>
            <a:ext cx="4334400" cy="6858000"/>
          </a:xfrm>
          <a:prstGeom prst="rtTriangle">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14013132581_0_449"/>
          <p:cNvSpPr/>
          <p:nvPr/>
        </p:nvSpPr>
        <p:spPr>
          <a:xfrm>
            <a:off x="0" y="0"/>
            <a:ext cx="4554300" cy="6858000"/>
          </a:xfrm>
          <a:prstGeom prst="rect">
            <a:avLst/>
          </a:prstGeom>
          <a:solidFill>
            <a:schemeClr val="lt1"/>
          </a:solidFill>
          <a:ln>
            <a:noFill/>
          </a:ln>
        </p:spPr>
        <p:txBody>
          <a:bodyPr anchorCtr="0" anchor="ctr" bIns="60925" lIns="121900" spcFirstLastPara="1" rIns="121900" wrap="square" tIns="60925">
            <a:noAutofit/>
          </a:bodyPr>
          <a:lstStyle/>
          <a:p>
            <a:pPr indent="0" lvl="0" marL="0" rtl="0" algn="l">
              <a:spcBef>
                <a:spcPts val="0"/>
              </a:spcBef>
              <a:spcAft>
                <a:spcPts val="0"/>
              </a:spcAft>
              <a:buNone/>
            </a:pPr>
            <a:r>
              <a:t/>
            </a:r>
            <a:endParaRPr/>
          </a:p>
        </p:txBody>
      </p:sp>
      <p:sp>
        <p:nvSpPr>
          <p:cNvPr id="207" name="Google Shape;207;g14013132581_0_449"/>
          <p:cNvSpPr/>
          <p:nvPr/>
        </p:nvSpPr>
        <p:spPr>
          <a:xfrm>
            <a:off x="913567" y="3642300"/>
            <a:ext cx="81600" cy="19404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 name="Google Shape;208;g14013132581_0_449"/>
          <p:cNvSpPr txBox="1"/>
          <p:nvPr>
            <p:ph type="ctrTitle"/>
          </p:nvPr>
        </p:nvSpPr>
        <p:spPr>
          <a:xfrm>
            <a:off x="1323233" y="3381867"/>
            <a:ext cx="4182300" cy="25131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800"/>
              <a:buNone/>
              <a:defRPr b="1" sz="4800">
                <a:solidFill>
                  <a:schemeClr val="accent1"/>
                </a:solidFill>
              </a:defRPr>
            </a:lvl1pPr>
            <a:lvl2pPr lvl="1" algn="l">
              <a:lnSpc>
                <a:spcPct val="100000"/>
              </a:lnSpc>
              <a:spcBef>
                <a:spcPts val="0"/>
              </a:spcBef>
              <a:spcAft>
                <a:spcPts val="0"/>
              </a:spcAft>
              <a:buClr>
                <a:schemeClr val="dk1"/>
              </a:buClr>
              <a:buSzPts val="4800"/>
              <a:buNone/>
              <a:defRPr b="1" sz="4800">
                <a:solidFill>
                  <a:schemeClr val="accent1"/>
                </a:solidFill>
              </a:defRPr>
            </a:lvl2pPr>
            <a:lvl3pPr lvl="2" algn="l">
              <a:lnSpc>
                <a:spcPct val="100000"/>
              </a:lnSpc>
              <a:spcBef>
                <a:spcPts val="0"/>
              </a:spcBef>
              <a:spcAft>
                <a:spcPts val="0"/>
              </a:spcAft>
              <a:buClr>
                <a:schemeClr val="dk1"/>
              </a:buClr>
              <a:buSzPts val="4800"/>
              <a:buNone/>
              <a:defRPr b="1" sz="4800">
                <a:solidFill>
                  <a:schemeClr val="accent1"/>
                </a:solidFill>
              </a:defRPr>
            </a:lvl3pPr>
            <a:lvl4pPr lvl="3" algn="l">
              <a:lnSpc>
                <a:spcPct val="100000"/>
              </a:lnSpc>
              <a:spcBef>
                <a:spcPts val="0"/>
              </a:spcBef>
              <a:spcAft>
                <a:spcPts val="0"/>
              </a:spcAft>
              <a:buClr>
                <a:schemeClr val="dk1"/>
              </a:buClr>
              <a:buSzPts val="4800"/>
              <a:buNone/>
              <a:defRPr b="1" sz="4800">
                <a:solidFill>
                  <a:schemeClr val="accent1"/>
                </a:solidFill>
              </a:defRPr>
            </a:lvl4pPr>
            <a:lvl5pPr lvl="4" algn="l">
              <a:lnSpc>
                <a:spcPct val="100000"/>
              </a:lnSpc>
              <a:spcBef>
                <a:spcPts val="0"/>
              </a:spcBef>
              <a:spcAft>
                <a:spcPts val="0"/>
              </a:spcAft>
              <a:buClr>
                <a:schemeClr val="dk1"/>
              </a:buClr>
              <a:buSzPts val="4800"/>
              <a:buNone/>
              <a:defRPr b="1" sz="4800">
                <a:solidFill>
                  <a:schemeClr val="accent1"/>
                </a:solidFill>
              </a:defRPr>
            </a:lvl5pPr>
            <a:lvl6pPr lvl="5" algn="l">
              <a:lnSpc>
                <a:spcPct val="100000"/>
              </a:lnSpc>
              <a:spcBef>
                <a:spcPts val="0"/>
              </a:spcBef>
              <a:spcAft>
                <a:spcPts val="0"/>
              </a:spcAft>
              <a:buClr>
                <a:schemeClr val="dk1"/>
              </a:buClr>
              <a:buSzPts val="4800"/>
              <a:buNone/>
              <a:defRPr b="1" sz="4800">
                <a:solidFill>
                  <a:schemeClr val="accent1"/>
                </a:solidFill>
              </a:defRPr>
            </a:lvl6pPr>
            <a:lvl7pPr lvl="6" algn="l">
              <a:lnSpc>
                <a:spcPct val="100000"/>
              </a:lnSpc>
              <a:spcBef>
                <a:spcPts val="0"/>
              </a:spcBef>
              <a:spcAft>
                <a:spcPts val="0"/>
              </a:spcAft>
              <a:buClr>
                <a:schemeClr val="dk1"/>
              </a:buClr>
              <a:buSzPts val="4800"/>
              <a:buNone/>
              <a:defRPr b="1" sz="4800">
                <a:solidFill>
                  <a:schemeClr val="accent1"/>
                </a:solidFill>
              </a:defRPr>
            </a:lvl7pPr>
            <a:lvl8pPr lvl="7" algn="l">
              <a:lnSpc>
                <a:spcPct val="100000"/>
              </a:lnSpc>
              <a:spcBef>
                <a:spcPts val="0"/>
              </a:spcBef>
              <a:spcAft>
                <a:spcPts val="0"/>
              </a:spcAft>
              <a:buClr>
                <a:schemeClr val="dk1"/>
              </a:buClr>
              <a:buSzPts val="4800"/>
              <a:buNone/>
              <a:defRPr b="1" sz="4800">
                <a:solidFill>
                  <a:schemeClr val="accent1"/>
                </a:solidFill>
              </a:defRPr>
            </a:lvl8pPr>
            <a:lvl9pPr lvl="8" algn="l">
              <a:lnSpc>
                <a:spcPct val="100000"/>
              </a:lnSpc>
              <a:spcBef>
                <a:spcPts val="0"/>
              </a:spcBef>
              <a:spcAft>
                <a:spcPts val="0"/>
              </a:spcAft>
              <a:buClr>
                <a:schemeClr val="dk1"/>
              </a:buClr>
              <a:buSzPts val="4800"/>
              <a:buNone/>
              <a:defRPr b="1" sz="4800">
                <a:solidFill>
                  <a:schemeClr val="accent1"/>
                </a:solidFill>
              </a:defRPr>
            </a:lvl9pPr>
          </a:lstStyle>
          <a:p/>
        </p:txBody>
      </p:sp>
      <p:sp>
        <p:nvSpPr>
          <p:cNvPr id="209" name="Google Shape;209;g14013132581_0_449"/>
          <p:cNvSpPr txBox="1"/>
          <p:nvPr>
            <p:ph idx="12" type="sldNum"/>
          </p:nvPr>
        </p:nvSpPr>
        <p:spPr>
          <a:xfrm>
            <a:off x="11296610" y="6275406"/>
            <a:ext cx="731700" cy="5247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300">
                <a:solidFill>
                  <a:schemeClr val="lt1"/>
                </a:solidFill>
              </a:defRPr>
            </a:lvl1pPr>
            <a:lvl2pPr lvl="1" algn="r">
              <a:lnSpc>
                <a:spcPct val="100000"/>
              </a:lnSpc>
              <a:spcAft>
                <a:spcPts val="0"/>
              </a:spcAft>
              <a:buNone/>
              <a:defRPr sz="1300">
                <a:solidFill>
                  <a:schemeClr val="lt1"/>
                </a:solidFill>
              </a:defRPr>
            </a:lvl2pPr>
            <a:lvl3pPr lvl="2" algn="r">
              <a:lnSpc>
                <a:spcPct val="100000"/>
              </a:lnSpc>
              <a:spcAft>
                <a:spcPts val="0"/>
              </a:spcAft>
              <a:buNone/>
              <a:defRPr sz="1300">
                <a:solidFill>
                  <a:schemeClr val="lt1"/>
                </a:solidFill>
              </a:defRPr>
            </a:lvl3pPr>
            <a:lvl4pPr lvl="3" algn="r">
              <a:lnSpc>
                <a:spcPct val="100000"/>
              </a:lnSpc>
              <a:spcAft>
                <a:spcPts val="0"/>
              </a:spcAft>
              <a:buNone/>
              <a:defRPr sz="1300">
                <a:solidFill>
                  <a:schemeClr val="lt1"/>
                </a:solidFill>
              </a:defRPr>
            </a:lvl4pPr>
            <a:lvl5pPr lvl="4" algn="r">
              <a:lnSpc>
                <a:spcPct val="100000"/>
              </a:lnSpc>
              <a:spcAft>
                <a:spcPts val="0"/>
              </a:spcAft>
              <a:buNone/>
              <a:defRPr sz="1300">
                <a:solidFill>
                  <a:schemeClr val="lt1"/>
                </a:solidFill>
              </a:defRPr>
            </a:lvl5pPr>
            <a:lvl6pPr lvl="5" algn="r">
              <a:lnSpc>
                <a:spcPct val="100000"/>
              </a:lnSpc>
              <a:spcAft>
                <a:spcPts val="0"/>
              </a:spcAft>
              <a:buNone/>
              <a:defRPr sz="1300">
                <a:solidFill>
                  <a:schemeClr val="lt1"/>
                </a:solidFill>
              </a:defRPr>
            </a:lvl6pPr>
            <a:lvl7pPr lvl="6" algn="r">
              <a:lnSpc>
                <a:spcPct val="100000"/>
              </a:lnSpc>
              <a:spcAft>
                <a:spcPts val="0"/>
              </a:spcAft>
              <a:buNone/>
              <a:defRPr sz="1300">
                <a:solidFill>
                  <a:schemeClr val="lt1"/>
                </a:solidFill>
              </a:defRPr>
            </a:lvl7pPr>
            <a:lvl8pPr lvl="7" algn="r">
              <a:lnSpc>
                <a:spcPct val="100000"/>
              </a:lnSpc>
              <a:spcAft>
                <a:spcPts val="0"/>
              </a:spcAft>
              <a:buNone/>
              <a:defRPr sz="1300">
                <a:solidFill>
                  <a:schemeClr val="lt1"/>
                </a:solidFill>
              </a:defRPr>
            </a:lvl8pPr>
            <a:lvl9pPr lvl="8" algn="r">
              <a:lnSpc>
                <a:spcPct val="100000"/>
              </a:lnSpc>
              <a:spcAft>
                <a:spcPts val="0"/>
              </a:spcAft>
              <a:buNone/>
              <a:defRPr sz="13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5" name="Google Shape;215;p1"/>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p1"/>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1"/>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1"/>
          <p:cNvSpPr/>
          <p:nvPr/>
        </p:nvSpPr>
        <p:spPr>
          <a:xfrm>
            <a:off x="-5" y="-22690"/>
            <a:ext cx="8542485" cy="4374126"/>
          </a:xfrm>
          <a:prstGeom prst="rect">
            <a:avLst/>
          </a:prstGeom>
          <a:gradFill>
            <a:gsLst>
              <a:gs pos="0">
                <a:srgbClr val="1F3864">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1"/>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960"/>
                </a:srgbClr>
              </a:gs>
              <a:gs pos="87000">
                <a:srgbClr val="8DA9DB">
                  <a:alpha val="1960"/>
                </a:srgbClr>
              </a:gs>
              <a:gs pos="100000">
                <a:srgbClr val="8DA9DB">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
          <p:cNvSpPr txBox="1"/>
          <p:nvPr>
            <p:ph type="ctr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rPr>
              <a:t>Data Analysis of Walmart Store Sales</a:t>
            </a:r>
            <a:endParaRPr/>
          </a:p>
        </p:txBody>
      </p:sp>
      <p:sp>
        <p:nvSpPr>
          <p:cNvPr id="221" name="Google Shape;221;p1"/>
          <p:cNvSpPr txBox="1"/>
          <p:nvPr>
            <p:ph idx="1" type="subTitle"/>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Clr>
                <a:schemeClr val="dk1"/>
              </a:buClr>
              <a:buSzPts val="2300"/>
              <a:buNone/>
            </a:pPr>
            <a:r>
              <a:t/>
            </a:r>
            <a:endParaRPr sz="2300"/>
          </a:p>
          <a:p>
            <a:pPr indent="0" lvl="0" marL="0" rtl="0" algn="r">
              <a:lnSpc>
                <a:spcPct val="90000"/>
              </a:lnSpc>
              <a:spcBef>
                <a:spcPts val="1000"/>
              </a:spcBef>
              <a:spcAft>
                <a:spcPts val="0"/>
              </a:spcAft>
              <a:buClr>
                <a:schemeClr val="dk1"/>
              </a:buClr>
              <a:buSzPts val="2300"/>
              <a:buNone/>
            </a:pPr>
            <a:r>
              <a:rPr b="1" lang="en-US" sz="2300"/>
              <a:t>Vasanthi Pulusu</a:t>
            </a:r>
            <a:endParaRPr b="1" sz="2300"/>
          </a:p>
          <a:p>
            <a:pPr indent="0" lvl="0" marL="0" rtl="0" algn="l">
              <a:lnSpc>
                <a:spcPct val="90000"/>
              </a:lnSpc>
              <a:spcBef>
                <a:spcPts val="1000"/>
              </a:spcBef>
              <a:spcAft>
                <a:spcPts val="0"/>
              </a:spcAft>
              <a:buClr>
                <a:schemeClr val="dk1"/>
              </a:buClr>
              <a:buSzPts val="2300"/>
              <a:buNone/>
            </a:pPr>
            <a:r>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400"/>
                                        <p:tgtEl>
                                          <p:spTgt spid="221">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221">
                                            <p:txEl>
                                              <p:pRg end="1" st="1"/>
                                            </p:txEl>
                                          </p:spTgt>
                                        </p:tgtEl>
                                        <p:attrNameLst>
                                          <p:attrName>style.visibility</p:attrName>
                                        </p:attrNameLst>
                                      </p:cBhvr>
                                      <p:to>
                                        <p:strVal val="visible"/>
                                      </p:to>
                                    </p:set>
                                    <p:animEffect filter="fade" transition="in">
                                      <p:cBhvr>
                                        <p:cTn dur="400"/>
                                        <p:tgtEl>
                                          <p:spTgt spid="221">
                                            <p:txEl>
                                              <p:pRg end="1" st="1"/>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221">
                                            <p:txEl>
                                              <p:pRg end="2" st="2"/>
                                            </p:txEl>
                                          </p:spTgt>
                                        </p:tgtEl>
                                        <p:attrNameLst>
                                          <p:attrName>style.visibility</p:attrName>
                                        </p:attrNameLst>
                                      </p:cBhvr>
                                      <p:to>
                                        <p:strVal val="visible"/>
                                      </p:to>
                                    </p:set>
                                    <p:animEffect filter="fade" transition="in">
                                      <p:cBhvr>
                                        <p:cTn dur="400"/>
                                        <p:tgtEl>
                                          <p:spTgt spid="2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500"/>
                                  </p:stCondLst>
                                  <p:childTnLst>
                                    <p:set>
                                      <p:cBhvr>
                                        <p:cTn dur="1" fill="hold">
                                          <p:stCondLst>
                                            <p:cond delay="0"/>
                                          </p:stCondLst>
                                        </p:cTn>
                                        <p:tgtEl>
                                          <p:spTgt spid="220"/>
                                        </p:tgtEl>
                                        <p:attrNameLst>
                                          <p:attrName>style.visibility</p:attrName>
                                        </p:attrNameLst>
                                      </p:cBhvr>
                                      <p:to>
                                        <p:strVal val="visible"/>
                                      </p:to>
                                    </p:set>
                                    <p:animEffect filter="fade" transition="in">
                                      <p:cBhvr>
                                        <p:cTn dur="4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cleaned data</a:t>
            </a:r>
            <a:endParaRPr/>
          </a:p>
        </p:txBody>
      </p:sp>
      <p:pic>
        <p:nvPicPr>
          <p:cNvPr descr="Table&#10;&#10;Description automatically generated with medium confidence" id="310" name="Google Shape;310;p9"/>
          <p:cNvPicPr preferRelativeResize="0"/>
          <p:nvPr>
            <p:ph idx="1" type="body"/>
          </p:nvPr>
        </p:nvPicPr>
        <p:blipFill rotWithShape="1">
          <a:blip r:embed="rId3">
            <a:alphaModFix/>
          </a:blip>
          <a:srcRect b="0" l="0" r="0" t="0"/>
          <a:stretch/>
        </p:blipFill>
        <p:spPr>
          <a:xfrm>
            <a:off x="704098" y="1525337"/>
            <a:ext cx="5391902" cy="1028844"/>
          </a:xfrm>
          <a:prstGeom prst="rect">
            <a:avLst/>
          </a:prstGeom>
          <a:noFill/>
          <a:ln>
            <a:noFill/>
          </a:ln>
        </p:spPr>
      </p:pic>
      <p:pic>
        <p:nvPicPr>
          <p:cNvPr descr="Text&#10;&#10;Description automatically generated" id="311" name="Google Shape;311;p9"/>
          <p:cNvPicPr preferRelativeResize="0"/>
          <p:nvPr/>
        </p:nvPicPr>
        <p:blipFill rotWithShape="1">
          <a:blip r:embed="rId4">
            <a:alphaModFix/>
          </a:blip>
          <a:srcRect b="0" l="0" r="0" t="0"/>
          <a:stretch/>
        </p:blipFill>
        <p:spPr>
          <a:xfrm>
            <a:off x="6071818" y="1412723"/>
            <a:ext cx="5306165" cy="1419423"/>
          </a:xfrm>
          <a:prstGeom prst="rect">
            <a:avLst/>
          </a:prstGeom>
          <a:noFill/>
          <a:ln>
            <a:noFill/>
          </a:ln>
        </p:spPr>
      </p:pic>
      <p:pic>
        <p:nvPicPr>
          <p:cNvPr descr="A picture containing text&#10;&#10;Description automatically generated" id="312" name="Google Shape;312;p9"/>
          <p:cNvPicPr preferRelativeResize="0"/>
          <p:nvPr/>
        </p:nvPicPr>
        <p:blipFill rotWithShape="1">
          <a:blip r:embed="rId5">
            <a:alphaModFix/>
          </a:blip>
          <a:srcRect b="0" l="0" r="0" t="0"/>
          <a:stretch/>
        </p:blipFill>
        <p:spPr>
          <a:xfrm>
            <a:off x="704098" y="2939853"/>
            <a:ext cx="5896798" cy="1086002"/>
          </a:xfrm>
          <a:prstGeom prst="rect">
            <a:avLst/>
          </a:prstGeom>
          <a:noFill/>
          <a:ln>
            <a:noFill/>
          </a:ln>
        </p:spPr>
      </p:pic>
      <p:pic>
        <p:nvPicPr>
          <p:cNvPr descr="Table&#10;&#10;Description automatically generated" id="313" name="Google Shape;313;p9"/>
          <p:cNvPicPr preferRelativeResize="0"/>
          <p:nvPr/>
        </p:nvPicPr>
        <p:blipFill rotWithShape="1">
          <a:blip r:embed="rId6">
            <a:alphaModFix/>
          </a:blip>
          <a:srcRect b="0" l="0" r="0" t="0"/>
          <a:stretch/>
        </p:blipFill>
        <p:spPr>
          <a:xfrm>
            <a:off x="6441888" y="3006221"/>
            <a:ext cx="5620534" cy="1114581"/>
          </a:xfrm>
          <a:prstGeom prst="rect">
            <a:avLst/>
          </a:prstGeom>
          <a:noFill/>
          <a:ln>
            <a:noFill/>
          </a:ln>
        </p:spPr>
      </p:pic>
      <p:pic>
        <p:nvPicPr>
          <p:cNvPr descr="Text&#10;&#10;Description automatically generated with low confidence" id="314" name="Google Shape;314;p9"/>
          <p:cNvPicPr preferRelativeResize="0"/>
          <p:nvPr/>
        </p:nvPicPr>
        <p:blipFill rotWithShape="1">
          <a:blip r:embed="rId7">
            <a:alphaModFix/>
          </a:blip>
          <a:srcRect b="0" l="0" r="0" t="0"/>
          <a:stretch/>
        </p:blipFill>
        <p:spPr>
          <a:xfrm>
            <a:off x="704098" y="4579136"/>
            <a:ext cx="3962953" cy="12098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10"/>
          <p:cNvSpPr/>
          <p:nvPr/>
        </p:nvSpPr>
        <p:spPr>
          <a:xfrm>
            <a:off x="3740383" y="0"/>
            <a:ext cx="8451607" cy="68580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0"/>
          <p:cNvSpPr/>
          <p:nvPr/>
        </p:nvSpPr>
        <p:spPr>
          <a:xfrm>
            <a:off x="10" y="0"/>
            <a:ext cx="3745177" cy="6858001"/>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10"/>
          <p:cNvSpPr txBox="1"/>
          <p:nvPr>
            <p:ph type="title"/>
          </p:nvPr>
        </p:nvSpPr>
        <p:spPr>
          <a:xfrm>
            <a:off x="1156852" y="637762"/>
            <a:ext cx="2190782" cy="55767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Calibri"/>
              <a:buNone/>
            </a:pPr>
            <a:r>
              <a:rPr lang="en-US" sz="3600">
                <a:solidFill>
                  <a:schemeClr val="lt1"/>
                </a:solidFill>
              </a:rPr>
              <a:t>Machine Learning Models</a:t>
            </a:r>
            <a:endParaRPr/>
          </a:p>
        </p:txBody>
      </p:sp>
      <p:grpSp>
        <p:nvGrpSpPr>
          <p:cNvPr id="322" name="Google Shape;322;p10"/>
          <p:cNvGrpSpPr/>
          <p:nvPr/>
        </p:nvGrpSpPr>
        <p:grpSpPr>
          <a:xfrm>
            <a:off x="4650081" y="1748593"/>
            <a:ext cx="6394062" cy="3355107"/>
            <a:chOff x="1210" y="1110831"/>
            <a:chExt cx="6394062" cy="3355107"/>
          </a:xfrm>
        </p:grpSpPr>
        <p:sp>
          <p:nvSpPr>
            <p:cNvPr id="323" name="Google Shape;323;p10"/>
            <p:cNvSpPr/>
            <p:nvPr/>
          </p:nvSpPr>
          <p:spPr>
            <a:xfrm>
              <a:off x="1210" y="1800724"/>
              <a:ext cx="3038954" cy="197532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
            <p:cNvSpPr txBox="1"/>
            <p:nvPr/>
          </p:nvSpPr>
          <p:spPr>
            <a:xfrm>
              <a:off x="97637" y="1897151"/>
              <a:ext cx="2846100" cy="1782466"/>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Linear Regression </a:t>
              </a:r>
              <a:endParaRPr sz="4400">
                <a:solidFill>
                  <a:schemeClr val="lt1"/>
                </a:solidFill>
                <a:latin typeface="Calibri"/>
                <a:ea typeface="Calibri"/>
                <a:cs typeface="Calibri"/>
                <a:sym typeface="Calibri"/>
              </a:endParaRPr>
            </a:p>
          </p:txBody>
        </p:sp>
        <p:sp>
          <p:nvSpPr>
            <p:cNvPr id="325" name="Google Shape;325;p10"/>
            <p:cNvSpPr/>
            <p:nvPr/>
          </p:nvSpPr>
          <p:spPr>
            <a:xfrm>
              <a:off x="1520688" y="1110831"/>
              <a:ext cx="3355107" cy="3355107"/>
            </a:xfrm>
            <a:custGeom>
              <a:rect b="b" l="l" r="r" t="t"/>
              <a:pathLst>
                <a:path extrusionOk="0" h="120000" w="120000">
                  <a:moveTo>
                    <a:pt x="12078" y="23896"/>
                  </a:moveTo>
                  <a:lnTo>
                    <a:pt x="12078" y="23896"/>
                  </a:lnTo>
                  <a:cubicBezTo>
                    <a:pt x="23414" y="8849"/>
                    <a:pt x="41160" y="0"/>
                    <a:pt x="60000" y="0"/>
                  </a:cubicBezTo>
                  <a:cubicBezTo>
                    <a:pt x="78839" y="0"/>
                    <a:pt x="96585" y="8849"/>
                    <a:pt x="107921" y="23896"/>
                  </a:cubicBezTo>
                </a:path>
              </a:pathLst>
            </a:custGeom>
            <a:noFill/>
            <a:ln cap="flat" cmpd="sng" w="9525">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a:off x="3356318" y="1800724"/>
              <a:ext cx="3038954" cy="197532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txBox="1"/>
            <p:nvPr/>
          </p:nvSpPr>
          <p:spPr>
            <a:xfrm>
              <a:off x="3452745" y="1897151"/>
              <a:ext cx="2846100" cy="1782466"/>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Decision Tree</a:t>
              </a:r>
              <a:endParaRPr sz="4400">
                <a:solidFill>
                  <a:schemeClr val="lt1"/>
                </a:solidFill>
                <a:latin typeface="Calibri"/>
                <a:ea typeface="Calibri"/>
                <a:cs typeface="Calibri"/>
                <a:sym typeface="Calibri"/>
              </a:endParaRPr>
            </a:p>
          </p:txBody>
        </p:sp>
        <p:sp>
          <p:nvSpPr>
            <p:cNvPr id="328" name="Google Shape;328;p10"/>
            <p:cNvSpPr/>
            <p:nvPr/>
          </p:nvSpPr>
          <p:spPr>
            <a:xfrm>
              <a:off x="1520688" y="1110831"/>
              <a:ext cx="3355107" cy="3355107"/>
            </a:xfrm>
            <a:custGeom>
              <a:rect b="b" l="l" r="r" t="t"/>
              <a:pathLst>
                <a:path extrusionOk="0" h="120000" w="120000">
                  <a:moveTo>
                    <a:pt x="107922" y="96104"/>
                  </a:moveTo>
                  <a:lnTo>
                    <a:pt x="107922" y="96104"/>
                  </a:lnTo>
                  <a:cubicBezTo>
                    <a:pt x="96586" y="111151"/>
                    <a:pt x="78840" y="120000"/>
                    <a:pt x="60000" y="120000"/>
                  </a:cubicBezTo>
                  <a:cubicBezTo>
                    <a:pt x="41161" y="120000"/>
                    <a:pt x="23415" y="111151"/>
                    <a:pt x="12079" y="96104"/>
                  </a:cubicBezTo>
                </a:path>
              </a:pathLst>
            </a:custGeom>
            <a:noFill/>
            <a:ln cap="flat" cmpd="sng" w="9525">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11"/>
          <p:cNvSpPr/>
          <p:nvPr/>
        </p:nvSpPr>
        <p:spPr>
          <a:xfrm rot="-5400000">
            <a:off x="5662795" y="-3745097"/>
            <a:ext cx="1354979" cy="10750169"/>
          </a:xfrm>
          <a:prstGeom prst="downArrow">
            <a:avLst>
              <a:gd fmla="val 100000" name="adj1"/>
              <a:gd fmla="val 22582"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 name="Google Shape;334;p11"/>
          <p:cNvSpPr txBox="1"/>
          <p:nvPr>
            <p:ph type="title"/>
          </p:nvPr>
        </p:nvSpPr>
        <p:spPr>
          <a:xfrm>
            <a:off x="1286932" y="1204109"/>
            <a:ext cx="10023398" cy="8578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Linear Regression</a:t>
            </a:r>
            <a:endParaRPr/>
          </a:p>
        </p:txBody>
      </p:sp>
      <p:sp>
        <p:nvSpPr>
          <p:cNvPr id="335" name="Google Shape;335;p11"/>
          <p:cNvSpPr txBox="1"/>
          <p:nvPr>
            <p:ph idx="1" type="body"/>
          </p:nvPr>
        </p:nvSpPr>
        <p:spPr>
          <a:xfrm>
            <a:off x="1286931" y="2962451"/>
            <a:ext cx="2779954" cy="28200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US" sz="1600"/>
              <a:t>R squared value = 0.97</a:t>
            </a:r>
            <a:endParaRPr/>
          </a:p>
        </p:txBody>
      </p:sp>
      <p:pic>
        <p:nvPicPr>
          <p:cNvPr descr="Text&#10;&#10;Description automatically generated" id="336" name="Google Shape;336;p11"/>
          <p:cNvPicPr preferRelativeResize="0"/>
          <p:nvPr/>
        </p:nvPicPr>
        <p:blipFill rotWithShape="1">
          <a:blip r:embed="rId3">
            <a:alphaModFix/>
          </a:blip>
          <a:srcRect b="0" l="0" r="0" t="0"/>
          <a:stretch/>
        </p:blipFill>
        <p:spPr>
          <a:xfrm>
            <a:off x="4662103" y="3592909"/>
            <a:ext cx="6691698" cy="1559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12"/>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6000"/>
              <a:buFont typeface="Calibri"/>
              <a:buNone/>
            </a:pPr>
            <a:r>
              <a:rPr lang="en-US" sz="6000">
                <a:solidFill>
                  <a:schemeClr val="accent5"/>
                </a:solidFill>
              </a:rPr>
              <a:t>Linear regression</a:t>
            </a:r>
            <a:endParaRPr/>
          </a:p>
        </p:txBody>
      </p:sp>
      <p:grpSp>
        <p:nvGrpSpPr>
          <p:cNvPr id="342" name="Google Shape;342;p12"/>
          <p:cNvGrpSpPr/>
          <p:nvPr/>
        </p:nvGrpSpPr>
        <p:grpSpPr>
          <a:xfrm>
            <a:off x="5093208" y="678765"/>
            <a:ext cx="6263640" cy="5387940"/>
            <a:chOff x="0" y="58373"/>
            <a:chExt cx="6263640" cy="5387940"/>
          </a:xfrm>
        </p:grpSpPr>
        <p:sp>
          <p:nvSpPr>
            <p:cNvPr id="343" name="Google Shape;343;p12"/>
            <p:cNvSpPr/>
            <p:nvPr/>
          </p:nvSpPr>
          <p:spPr>
            <a:xfrm>
              <a:off x="0" y="58373"/>
              <a:ext cx="6263640" cy="264069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2"/>
            <p:cNvSpPr txBox="1"/>
            <p:nvPr/>
          </p:nvSpPr>
          <p:spPr>
            <a:xfrm>
              <a:off x="128908" y="187281"/>
              <a:ext cx="6005824" cy="2382874"/>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We used CPI, Type and date as the response variables for predicting the weekly sales of the Walmart</a:t>
              </a:r>
              <a:endParaRPr sz="3700">
                <a:solidFill>
                  <a:schemeClr val="lt1"/>
                </a:solidFill>
                <a:latin typeface="Calibri"/>
                <a:ea typeface="Calibri"/>
                <a:cs typeface="Calibri"/>
                <a:sym typeface="Calibri"/>
              </a:endParaRPr>
            </a:p>
          </p:txBody>
        </p:sp>
        <p:sp>
          <p:nvSpPr>
            <p:cNvPr id="345" name="Google Shape;345;p12"/>
            <p:cNvSpPr/>
            <p:nvPr/>
          </p:nvSpPr>
          <p:spPr>
            <a:xfrm>
              <a:off x="0" y="2805623"/>
              <a:ext cx="6263640" cy="264069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2"/>
            <p:cNvSpPr txBox="1"/>
            <p:nvPr/>
          </p:nvSpPr>
          <p:spPr>
            <a:xfrm>
              <a:off x="128908" y="2934531"/>
              <a:ext cx="6005824" cy="2382874"/>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alibri"/>
                <a:buNone/>
              </a:pPr>
              <a:r>
                <a:rPr lang="en-US" sz="3700">
                  <a:solidFill>
                    <a:schemeClr val="lt1"/>
                  </a:solidFill>
                  <a:latin typeface="Calibri"/>
                  <a:ea typeface="Calibri"/>
                  <a:cs typeface="Calibri"/>
                  <a:sym typeface="Calibri"/>
                </a:rPr>
                <a:t>The model accuracy is around 97%</a:t>
              </a:r>
              <a:endParaRPr sz="3700">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13"/>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13"/>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Decision Tree</a:t>
            </a:r>
            <a:endParaRPr/>
          </a:p>
        </p:txBody>
      </p:sp>
      <p:pic>
        <p:nvPicPr>
          <p:cNvPr descr="Diagram&#10;&#10;Description automatically generated" id="353" name="Google Shape;353;p13"/>
          <p:cNvPicPr preferRelativeResize="0"/>
          <p:nvPr>
            <p:ph idx="1" type="body"/>
          </p:nvPr>
        </p:nvPicPr>
        <p:blipFill rotWithShape="1">
          <a:blip r:embed="rId3">
            <a:alphaModFix/>
          </a:blip>
          <a:srcRect b="0" l="0" r="0" t="0"/>
          <a:stretch/>
        </p:blipFill>
        <p:spPr>
          <a:xfrm>
            <a:off x="4777316" y="1296443"/>
            <a:ext cx="6780700" cy="42627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14"/>
          <p:cNvSpPr txBox="1"/>
          <p:nvPr>
            <p:ph type="title"/>
          </p:nvPr>
        </p:nvSpPr>
        <p:spPr>
          <a:xfrm>
            <a:off x="524741" y="620392"/>
            <a:ext cx="3808268" cy="5504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6000"/>
              <a:buFont typeface="Calibri"/>
              <a:buNone/>
            </a:pPr>
            <a:r>
              <a:rPr lang="en-US" sz="6000">
                <a:solidFill>
                  <a:schemeClr val="accent5"/>
                </a:solidFill>
              </a:rPr>
              <a:t>Decision Tree</a:t>
            </a:r>
            <a:endParaRPr/>
          </a:p>
        </p:txBody>
      </p:sp>
      <p:grpSp>
        <p:nvGrpSpPr>
          <p:cNvPr id="359" name="Google Shape;359;p14"/>
          <p:cNvGrpSpPr/>
          <p:nvPr/>
        </p:nvGrpSpPr>
        <p:grpSpPr>
          <a:xfrm>
            <a:off x="5093208" y="1029380"/>
            <a:ext cx="6263640" cy="4686710"/>
            <a:chOff x="0" y="408988"/>
            <a:chExt cx="6263640" cy="4686710"/>
          </a:xfrm>
        </p:grpSpPr>
        <p:sp>
          <p:nvSpPr>
            <p:cNvPr id="360" name="Google Shape;360;p14"/>
            <p:cNvSpPr/>
            <p:nvPr/>
          </p:nvSpPr>
          <p:spPr>
            <a:xfrm>
              <a:off x="0" y="408988"/>
              <a:ext cx="6263640" cy="1510396"/>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txBox="1"/>
            <p:nvPr/>
          </p:nvSpPr>
          <p:spPr>
            <a:xfrm>
              <a:off x="73731" y="482719"/>
              <a:ext cx="6116178" cy="1362934"/>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We pruned this model with a cp value of 0.0125</a:t>
              </a:r>
              <a:endParaRPr sz="2700">
                <a:solidFill>
                  <a:schemeClr val="lt1"/>
                </a:solidFill>
                <a:latin typeface="Calibri"/>
                <a:ea typeface="Calibri"/>
                <a:cs typeface="Calibri"/>
                <a:sym typeface="Calibri"/>
              </a:endParaRPr>
            </a:p>
          </p:txBody>
        </p:sp>
        <p:sp>
          <p:nvSpPr>
            <p:cNvPr id="362" name="Google Shape;362;p14"/>
            <p:cNvSpPr/>
            <p:nvPr/>
          </p:nvSpPr>
          <p:spPr>
            <a:xfrm>
              <a:off x="0" y="1997145"/>
              <a:ext cx="6263640" cy="1510396"/>
            </a:xfrm>
            <a:prstGeom prst="roundRect">
              <a:avLst>
                <a:gd fmla="val 16667"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txBox="1"/>
            <p:nvPr/>
          </p:nvSpPr>
          <p:spPr>
            <a:xfrm>
              <a:off x="73731" y="2070876"/>
              <a:ext cx="6116178" cy="1362934"/>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We used Type, Size features of the dataset as responsible variables for predicting the weekly sales of the Walmart. </a:t>
              </a:r>
              <a:endParaRPr sz="2700">
                <a:solidFill>
                  <a:schemeClr val="lt1"/>
                </a:solidFill>
                <a:latin typeface="Calibri"/>
                <a:ea typeface="Calibri"/>
                <a:cs typeface="Calibri"/>
                <a:sym typeface="Calibri"/>
              </a:endParaRPr>
            </a:p>
          </p:txBody>
        </p:sp>
        <p:sp>
          <p:nvSpPr>
            <p:cNvPr id="364" name="Google Shape;364;p14"/>
            <p:cNvSpPr/>
            <p:nvPr/>
          </p:nvSpPr>
          <p:spPr>
            <a:xfrm>
              <a:off x="0" y="3585302"/>
              <a:ext cx="6263640" cy="1510396"/>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txBox="1"/>
            <p:nvPr/>
          </p:nvSpPr>
          <p:spPr>
            <a:xfrm>
              <a:off x="73731" y="3659033"/>
              <a:ext cx="6116178" cy="1362934"/>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lang="en-US" sz="2700">
                  <a:solidFill>
                    <a:schemeClr val="lt1"/>
                  </a:solidFill>
                  <a:latin typeface="Calibri"/>
                  <a:ea typeface="Calibri"/>
                  <a:cs typeface="Calibri"/>
                  <a:sym typeface="Calibri"/>
                </a:rPr>
                <a:t>The accuracy of the model is around 85% </a:t>
              </a:r>
              <a:endParaRPr sz="2700">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1" name="Google Shape;371;p15"/>
          <p:cNvGrpSpPr/>
          <p:nvPr/>
        </p:nvGrpSpPr>
        <p:grpSpPr>
          <a:xfrm flipH="1">
            <a:off x="534368" y="563918"/>
            <a:ext cx="4119932" cy="5978614"/>
            <a:chOff x="7513372" y="803186"/>
            <a:chExt cx="4163968" cy="5978614"/>
          </a:xfrm>
        </p:grpSpPr>
        <p:sp>
          <p:nvSpPr>
            <p:cNvPr id="372" name="Google Shape;372;p15"/>
            <p:cNvSpPr/>
            <p:nvPr/>
          </p:nvSpPr>
          <p:spPr>
            <a:xfrm>
              <a:off x="10989586" y="1070835"/>
              <a:ext cx="687754"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15"/>
            <p:cNvSpPr/>
            <p:nvPr/>
          </p:nvSpPr>
          <p:spPr>
            <a:xfrm>
              <a:off x="10988949" y="803186"/>
              <a:ext cx="409371"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15"/>
            <p:cNvSpPr/>
            <p:nvPr/>
          </p:nvSpPr>
          <p:spPr>
            <a:xfrm>
              <a:off x="7513372" y="804101"/>
              <a:ext cx="388023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5" name="Google Shape;375;p15"/>
          <p:cNvSpPr txBox="1"/>
          <p:nvPr>
            <p:ph type="title"/>
          </p:nvPr>
        </p:nvSpPr>
        <p:spPr>
          <a:xfrm>
            <a:off x="1098468" y="885651"/>
            <a:ext cx="3229803" cy="46246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Conclusion</a:t>
            </a:r>
            <a:endParaRPr/>
          </a:p>
        </p:txBody>
      </p:sp>
      <p:sp>
        <p:nvSpPr>
          <p:cNvPr id="376" name="Google Shape;376;p15"/>
          <p:cNvSpPr txBox="1"/>
          <p:nvPr>
            <p:ph idx="1" type="body"/>
          </p:nvPr>
        </p:nvSpPr>
        <p:spPr>
          <a:xfrm>
            <a:off x="4978708" y="870903"/>
            <a:ext cx="6525220" cy="461684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We can say that regression model has the best accuracy and it is fit for this dataset compared to the decision tree</a:t>
            </a:r>
            <a:endParaRPr/>
          </a:p>
          <a:p>
            <a:pPr indent="-228600" lvl="0" marL="228600" rtl="0" algn="l">
              <a:lnSpc>
                <a:spcPct val="90000"/>
              </a:lnSpc>
              <a:spcBef>
                <a:spcPts val="1000"/>
              </a:spcBef>
              <a:spcAft>
                <a:spcPts val="0"/>
              </a:spcAft>
              <a:buClr>
                <a:schemeClr val="dk1"/>
              </a:buClr>
              <a:buSzPts val="2400"/>
              <a:buChar char="•"/>
            </a:pPr>
            <a:r>
              <a:rPr lang="en-US" sz="2400"/>
              <a:t>By this predictive modelling we can say that weekly sales of Walmart is dependent on the variables like CPI, type of store.</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6"/>
          <p:cNvSpPr txBox="1"/>
          <p:nvPr>
            <p:ph type="ctrTitle"/>
          </p:nvPr>
        </p:nvSpPr>
        <p:spPr>
          <a:xfrm>
            <a:off x="1323233" y="3381867"/>
            <a:ext cx="4182300" cy="2513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Thank You</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2"/>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
          <p:cNvSpPr txBox="1"/>
          <p:nvPr>
            <p:ph type="title"/>
          </p:nvPr>
        </p:nvSpPr>
        <p:spPr>
          <a:xfrm>
            <a:off x="958506" y="800392"/>
            <a:ext cx="10264697" cy="1212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Introduction</a:t>
            </a:r>
            <a:endParaRPr/>
          </a:p>
        </p:txBody>
      </p:sp>
      <p:sp>
        <p:nvSpPr>
          <p:cNvPr id="233" name="Google Shape;233;p2"/>
          <p:cNvSpPr txBox="1"/>
          <p:nvPr>
            <p:ph idx="1" type="body"/>
          </p:nvPr>
        </p:nvSpPr>
        <p:spPr>
          <a:xfrm>
            <a:off x="1367624" y="2490436"/>
            <a:ext cx="9708995" cy="356717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a:latin typeface="Roboto"/>
                <a:ea typeface="Roboto"/>
                <a:cs typeface="Roboto"/>
                <a:sym typeface="Roboto"/>
              </a:rPr>
              <a:t>Walmart Inc. is an American multinational retail corporation that operates a chain of hypermarkets, discount department stores, and grocery stores from the United States.</a:t>
            </a:r>
            <a:endParaRPr/>
          </a:p>
          <a:p>
            <a:pPr indent="-228600" lvl="0" marL="228600" rtl="0" algn="l">
              <a:lnSpc>
                <a:spcPct val="90000"/>
              </a:lnSpc>
              <a:spcBef>
                <a:spcPts val="1000"/>
              </a:spcBef>
              <a:spcAft>
                <a:spcPts val="0"/>
              </a:spcAft>
              <a:buClr>
                <a:schemeClr val="dk1"/>
              </a:buClr>
              <a:buSzPts val="2400"/>
              <a:buChar char="•"/>
            </a:pPr>
            <a:r>
              <a:rPr lang="en-US" sz="2400">
                <a:latin typeface="Roboto"/>
                <a:ea typeface="Roboto"/>
                <a:cs typeface="Roboto"/>
                <a:sym typeface="Roboto"/>
              </a:rPr>
              <a:t>In this project we are going to use some of the store's data for forecasting using R-Programming.</a:t>
            </a:r>
            <a:endParaRPr/>
          </a:p>
          <a:p>
            <a:pPr indent="-228600" lvl="0" marL="228600" rtl="0" algn="l">
              <a:lnSpc>
                <a:spcPct val="90000"/>
              </a:lnSpc>
              <a:spcBef>
                <a:spcPts val="1000"/>
              </a:spcBef>
              <a:spcAft>
                <a:spcPts val="0"/>
              </a:spcAft>
              <a:buClr>
                <a:schemeClr val="dk1"/>
              </a:buClr>
              <a:buSzPts val="2400"/>
              <a:buChar char="•"/>
            </a:pPr>
            <a:r>
              <a:rPr lang="en-US" sz="2400">
                <a:latin typeface="Roboto"/>
                <a:ea typeface="Roboto"/>
                <a:cs typeface="Roboto"/>
                <a:sym typeface="Roboto"/>
              </a:rPr>
              <a:t>Each store has various department, and in which we must predict department wise sales of the stores.</a:t>
            </a:r>
            <a:endParaRPr/>
          </a:p>
          <a:p>
            <a:pPr indent="0" lvl="0" marL="0" rtl="0" algn="l">
              <a:lnSpc>
                <a:spcPct val="90000"/>
              </a:lnSpc>
              <a:spcBef>
                <a:spcPts val="1000"/>
              </a:spcBef>
              <a:spcAft>
                <a:spcPts val="0"/>
              </a:spcAft>
              <a:buClr>
                <a:schemeClr val="dk1"/>
              </a:buClr>
              <a:buSzPts val="2400"/>
              <a:buNone/>
            </a:pPr>
            <a:r>
              <a:t/>
            </a:r>
            <a:endParaRPr sz="2400">
              <a:latin typeface="Roboto"/>
              <a:ea typeface="Roboto"/>
              <a:cs typeface="Roboto"/>
              <a:sym typeface="Roboto"/>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401313258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a:t>
            </a:r>
            <a:endParaRPr/>
          </a:p>
        </p:txBody>
      </p:sp>
      <p:grpSp>
        <p:nvGrpSpPr>
          <p:cNvPr id="239" name="Google Shape;239;g14013132581_0_0"/>
          <p:cNvGrpSpPr/>
          <p:nvPr/>
        </p:nvGrpSpPr>
        <p:grpSpPr>
          <a:xfrm>
            <a:off x="838200" y="1829024"/>
            <a:ext cx="10515600" cy="4344649"/>
            <a:chOff x="0" y="3399"/>
            <a:chExt cx="10515600" cy="4344649"/>
          </a:xfrm>
        </p:grpSpPr>
        <p:sp>
          <p:nvSpPr>
            <p:cNvPr id="240" name="Google Shape;240;g14013132581_0_0"/>
            <p:cNvSpPr/>
            <p:nvPr/>
          </p:nvSpPr>
          <p:spPr>
            <a:xfrm>
              <a:off x="0" y="3399"/>
              <a:ext cx="10515600" cy="7242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4013132581_0_0"/>
            <p:cNvSpPr/>
            <p:nvPr/>
          </p:nvSpPr>
          <p:spPr>
            <a:xfrm>
              <a:off x="219037" y="166319"/>
              <a:ext cx="398100" cy="3981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4013132581_0_0"/>
            <p:cNvSpPr/>
            <p:nvPr/>
          </p:nvSpPr>
          <p:spPr>
            <a:xfrm>
              <a:off x="836323" y="3399"/>
              <a:ext cx="9679200" cy="7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14013132581_0_0"/>
            <p:cNvSpPr txBox="1"/>
            <p:nvPr/>
          </p:nvSpPr>
          <p:spPr>
            <a:xfrm>
              <a:off x="836323" y="3399"/>
              <a:ext cx="9679200" cy="724200"/>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Load the data and pre-process it </a:t>
              </a:r>
              <a:endParaRPr b="0" i="0" sz="1900" u="none" cap="none" strike="noStrike">
                <a:solidFill>
                  <a:schemeClr val="dk1"/>
                </a:solidFill>
                <a:latin typeface="Calibri"/>
                <a:ea typeface="Calibri"/>
                <a:cs typeface="Calibri"/>
                <a:sym typeface="Calibri"/>
              </a:endParaRPr>
            </a:p>
          </p:txBody>
        </p:sp>
        <p:sp>
          <p:nvSpPr>
            <p:cNvPr id="244" name="Google Shape;244;g14013132581_0_0"/>
            <p:cNvSpPr/>
            <p:nvPr/>
          </p:nvSpPr>
          <p:spPr>
            <a:xfrm>
              <a:off x="0" y="908511"/>
              <a:ext cx="10515600" cy="7242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4013132581_0_0"/>
            <p:cNvSpPr/>
            <p:nvPr/>
          </p:nvSpPr>
          <p:spPr>
            <a:xfrm>
              <a:off x="219037" y="1071431"/>
              <a:ext cx="398100" cy="3981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4013132581_0_0"/>
            <p:cNvSpPr/>
            <p:nvPr/>
          </p:nvSpPr>
          <p:spPr>
            <a:xfrm>
              <a:off x="836323" y="908511"/>
              <a:ext cx="9679200" cy="7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4013132581_0_0"/>
            <p:cNvSpPr txBox="1"/>
            <p:nvPr/>
          </p:nvSpPr>
          <p:spPr>
            <a:xfrm>
              <a:off x="836323" y="908511"/>
              <a:ext cx="9679200" cy="724200"/>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Conducting exploratory data analysis on dataset.</a:t>
              </a:r>
              <a:endParaRPr b="0" i="0" sz="1900" u="none" cap="none" strike="noStrike">
                <a:solidFill>
                  <a:schemeClr val="dk1"/>
                </a:solidFill>
                <a:latin typeface="Calibri"/>
                <a:ea typeface="Calibri"/>
                <a:cs typeface="Calibri"/>
                <a:sym typeface="Calibri"/>
              </a:endParaRPr>
            </a:p>
          </p:txBody>
        </p:sp>
        <p:sp>
          <p:nvSpPr>
            <p:cNvPr id="248" name="Google Shape;248;g14013132581_0_0"/>
            <p:cNvSpPr/>
            <p:nvPr/>
          </p:nvSpPr>
          <p:spPr>
            <a:xfrm>
              <a:off x="0" y="1813624"/>
              <a:ext cx="10515600" cy="7242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4013132581_0_0"/>
            <p:cNvSpPr/>
            <p:nvPr/>
          </p:nvSpPr>
          <p:spPr>
            <a:xfrm>
              <a:off x="219037" y="1976544"/>
              <a:ext cx="398100" cy="3981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4013132581_0_0"/>
            <p:cNvSpPr/>
            <p:nvPr/>
          </p:nvSpPr>
          <p:spPr>
            <a:xfrm>
              <a:off x="836323" y="1813624"/>
              <a:ext cx="9679200" cy="7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4013132581_0_0"/>
            <p:cNvSpPr txBox="1"/>
            <p:nvPr/>
          </p:nvSpPr>
          <p:spPr>
            <a:xfrm>
              <a:off x="836323" y="1813624"/>
              <a:ext cx="9679200" cy="724200"/>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Understanding the relationship between the features or predictors of the dataset.</a:t>
              </a:r>
              <a:endParaRPr b="0" i="0" sz="1900" u="none" cap="none" strike="noStrike">
                <a:solidFill>
                  <a:schemeClr val="dk1"/>
                </a:solidFill>
                <a:latin typeface="Calibri"/>
                <a:ea typeface="Calibri"/>
                <a:cs typeface="Calibri"/>
                <a:sym typeface="Calibri"/>
              </a:endParaRPr>
            </a:p>
          </p:txBody>
        </p:sp>
        <p:sp>
          <p:nvSpPr>
            <p:cNvPr id="252" name="Google Shape;252;g14013132581_0_0"/>
            <p:cNvSpPr/>
            <p:nvPr/>
          </p:nvSpPr>
          <p:spPr>
            <a:xfrm>
              <a:off x="0" y="2718736"/>
              <a:ext cx="10515600" cy="7242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4013132581_0_0"/>
            <p:cNvSpPr/>
            <p:nvPr/>
          </p:nvSpPr>
          <p:spPr>
            <a:xfrm>
              <a:off x="219037" y="2881656"/>
              <a:ext cx="398100" cy="39810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4013132581_0_0"/>
            <p:cNvSpPr/>
            <p:nvPr/>
          </p:nvSpPr>
          <p:spPr>
            <a:xfrm>
              <a:off x="836323" y="2718736"/>
              <a:ext cx="9679200" cy="7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4013132581_0_0"/>
            <p:cNvSpPr txBox="1"/>
            <p:nvPr/>
          </p:nvSpPr>
          <p:spPr>
            <a:xfrm>
              <a:off x="836323" y="2718736"/>
              <a:ext cx="9679200" cy="724200"/>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Training the dataset for building a model</a:t>
              </a:r>
              <a:endParaRPr b="0" i="0" sz="1900" u="none" cap="none" strike="noStrike">
                <a:solidFill>
                  <a:schemeClr val="dk1"/>
                </a:solidFill>
                <a:latin typeface="Calibri"/>
                <a:ea typeface="Calibri"/>
                <a:cs typeface="Calibri"/>
                <a:sym typeface="Calibri"/>
              </a:endParaRPr>
            </a:p>
          </p:txBody>
        </p:sp>
        <p:sp>
          <p:nvSpPr>
            <p:cNvPr id="256" name="Google Shape;256;g14013132581_0_0"/>
            <p:cNvSpPr/>
            <p:nvPr/>
          </p:nvSpPr>
          <p:spPr>
            <a:xfrm>
              <a:off x="0" y="3623848"/>
              <a:ext cx="10515600" cy="7242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4013132581_0_0"/>
            <p:cNvSpPr/>
            <p:nvPr/>
          </p:nvSpPr>
          <p:spPr>
            <a:xfrm>
              <a:off x="219037" y="3786768"/>
              <a:ext cx="398100" cy="398100"/>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4013132581_0_0"/>
            <p:cNvSpPr/>
            <p:nvPr/>
          </p:nvSpPr>
          <p:spPr>
            <a:xfrm>
              <a:off x="836323" y="3623848"/>
              <a:ext cx="9679200" cy="72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4013132581_0_0"/>
            <p:cNvSpPr txBox="1"/>
            <p:nvPr/>
          </p:nvSpPr>
          <p:spPr>
            <a:xfrm>
              <a:off x="836323" y="3623848"/>
              <a:ext cx="9679200" cy="724200"/>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Working on the trained model using different machine learning techniques.</a:t>
              </a:r>
              <a:endParaRPr b="0" i="0" sz="19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a:t>
            </a:r>
            <a:endParaRPr/>
          </a:p>
        </p:txBody>
      </p:sp>
      <p:sp>
        <p:nvSpPr>
          <p:cNvPr id="265" name="Google Shape;26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In the project we are going to use four datasets.</a:t>
            </a:r>
            <a:endParaRPr/>
          </a:p>
          <a:p>
            <a:pPr indent="-514350" lvl="0" marL="514350" rtl="0" algn="l">
              <a:lnSpc>
                <a:spcPct val="90000"/>
              </a:lnSpc>
              <a:spcBef>
                <a:spcPts val="1000"/>
              </a:spcBef>
              <a:spcAft>
                <a:spcPts val="0"/>
              </a:spcAft>
              <a:buClr>
                <a:schemeClr val="dk1"/>
              </a:buClr>
              <a:buSzPct val="100000"/>
              <a:buFont typeface="Calibri"/>
              <a:buAutoNum type="arabicPeriod"/>
            </a:pPr>
            <a:r>
              <a:rPr b="1" i="0" lang="en-US" u="sng">
                <a:latin typeface="Inter"/>
                <a:ea typeface="Inter"/>
                <a:cs typeface="Inter"/>
                <a:sym typeface="Inter"/>
              </a:rPr>
              <a:t>stores.csv  </a:t>
            </a:r>
            <a:endParaRPr/>
          </a:p>
          <a:p>
            <a:pPr indent="0" lvl="0" marL="0" rtl="0" algn="l">
              <a:lnSpc>
                <a:spcPct val="90000"/>
              </a:lnSpc>
              <a:spcBef>
                <a:spcPts val="1000"/>
              </a:spcBef>
              <a:spcAft>
                <a:spcPts val="0"/>
              </a:spcAft>
              <a:buClr>
                <a:schemeClr val="dk1"/>
              </a:buClr>
              <a:buSzPct val="100000"/>
              <a:buNone/>
            </a:pPr>
            <a:r>
              <a:rPr b="0" i="0" lang="en-US">
                <a:latin typeface="Inter"/>
                <a:ea typeface="Inter"/>
                <a:cs typeface="Inter"/>
                <a:sym typeface="Inter"/>
              </a:rPr>
              <a:t>This file contains anonymized information about the 45 stores, indicating the type and size of store.</a:t>
            </a:r>
            <a:endParaRPr/>
          </a:p>
          <a:p>
            <a:pPr indent="0" lvl="0" marL="0" rtl="0" algn="l">
              <a:lnSpc>
                <a:spcPct val="90000"/>
              </a:lnSpc>
              <a:spcBef>
                <a:spcPts val="1000"/>
              </a:spcBef>
              <a:spcAft>
                <a:spcPts val="0"/>
              </a:spcAft>
              <a:buClr>
                <a:schemeClr val="dk1"/>
              </a:buClr>
              <a:buSzPct val="100000"/>
              <a:buNone/>
            </a:pPr>
            <a:r>
              <a:rPr lang="en-US">
                <a:latin typeface="Inter"/>
                <a:ea typeface="Inter"/>
                <a:cs typeface="Inter"/>
                <a:sym typeface="Inter"/>
              </a:rPr>
              <a:t>2. </a:t>
            </a:r>
            <a:r>
              <a:rPr b="1" i="0" lang="en-US" u="sng">
                <a:latin typeface="Inter"/>
                <a:ea typeface="Inter"/>
                <a:cs typeface="Inter"/>
                <a:sym typeface="Inter"/>
              </a:rPr>
              <a:t>train.csv</a:t>
            </a:r>
            <a:endParaRPr/>
          </a:p>
          <a:p>
            <a:pPr indent="0" lvl="0" marL="0" rtl="0" algn="l">
              <a:lnSpc>
                <a:spcPct val="90000"/>
              </a:lnSpc>
              <a:spcBef>
                <a:spcPts val="1000"/>
              </a:spcBef>
              <a:spcAft>
                <a:spcPts val="0"/>
              </a:spcAft>
              <a:buClr>
                <a:schemeClr val="dk1"/>
              </a:buClr>
              <a:buSzPct val="100000"/>
              <a:buNone/>
            </a:pPr>
            <a:r>
              <a:rPr b="0" i="0" lang="en-US">
                <a:latin typeface="Inter"/>
                <a:ea typeface="Inter"/>
                <a:cs typeface="Inter"/>
                <a:sym typeface="Inter"/>
              </a:rPr>
              <a:t>This is the historical training data, which covers to 2010-02-05 to 2012-11-01</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Store - the store number</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Dept - the department number</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Date - the week</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Weekly_Sales -  sales for the given department in the given store</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IsHoliday - whether the week is a special holiday week</a:t>
            </a:r>
            <a:endParaRPr/>
          </a:p>
          <a:p>
            <a:pPr indent="0" lvl="0" marL="0" rtl="0" algn="l">
              <a:lnSpc>
                <a:spcPct val="90000"/>
              </a:lnSpc>
              <a:spcBef>
                <a:spcPts val="1000"/>
              </a:spcBef>
              <a:spcAft>
                <a:spcPts val="0"/>
              </a:spcAft>
              <a:buClr>
                <a:schemeClr val="dk1"/>
              </a:buClr>
              <a:buSzPct val="100000"/>
              <a:buNone/>
            </a:pPr>
            <a:r>
              <a:t/>
            </a:r>
            <a:endParaRPr b="0" i="0">
              <a:latin typeface="Inter"/>
              <a:ea typeface="Inter"/>
              <a:cs typeface="Inter"/>
              <a:sym typeface="Inter"/>
            </a:endParaRPr>
          </a:p>
          <a:p>
            <a:pPr indent="0" lvl="0" marL="0" rtl="0" algn="l">
              <a:lnSpc>
                <a:spcPct val="90000"/>
              </a:lnSpc>
              <a:spcBef>
                <a:spcPts val="1000"/>
              </a:spcBef>
              <a:spcAft>
                <a:spcPts val="0"/>
              </a:spcAft>
              <a:buClr>
                <a:schemeClr val="dk1"/>
              </a:buClr>
              <a:buSzPct val="100000"/>
              <a:buNone/>
            </a:pPr>
            <a:r>
              <a:t/>
            </a:r>
            <a:endParaRPr b="1" u="sng">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 (Continued)</a:t>
            </a:r>
            <a:endParaRPr/>
          </a:p>
        </p:txBody>
      </p:sp>
      <p:sp>
        <p:nvSpPr>
          <p:cNvPr id="271" name="Google Shape;27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3.</a:t>
            </a:r>
            <a:r>
              <a:rPr b="0" i="0" lang="en-US">
                <a:latin typeface="Inter"/>
                <a:ea typeface="Inter"/>
                <a:cs typeface="Inter"/>
                <a:sym typeface="Inter"/>
              </a:rPr>
              <a:t> </a:t>
            </a:r>
            <a:r>
              <a:rPr b="1" i="0" lang="en-US" u="sng">
                <a:latin typeface="Inter"/>
                <a:ea typeface="Inter"/>
                <a:cs typeface="Inter"/>
                <a:sym typeface="Inter"/>
              </a:rPr>
              <a:t>test.csv</a:t>
            </a:r>
            <a:endParaRPr/>
          </a:p>
          <a:p>
            <a:pPr indent="0" lvl="0" marL="0" rtl="0" algn="l">
              <a:lnSpc>
                <a:spcPct val="90000"/>
              </a:lnSpc>
              <a:spcBef>
                <a:spcPts val="1000"/>
              </a:spcBef>
              <a:spcAft>
                <a:spcPts val="0"/>
              </a:spcAft>
              <a:buClr>
                <a:schemeClr val="dk1"/>
              </a:buClr>
              <a:buSzPct val="100000"/>
              <a:buNone/>
            </a:pPr>
            <a:r>
              <a:rPr b="0" i="0" lang="en-US">
                <a:latin typeface="Inter"/>
                <a:ea typeface="Inter"/>
                <a:cs typeface="Inter"/>
                <a:sym typeface="Inter"/>
              </a:rPr>
              <a:t>This file is identical to train.csv, except we have withheld the weekly sales. You must predict the sales for each triplet of store, department, and date in this file.</a:t>
            </a:r>
            <a:endParaRPr b="1" u="sng">
              <a:latin typeface="Inter"/>
              <a:ea typeface="Inter"/>
              <a:cs typeface="Inter"/>
              <a:sym typeface="Inter"/>
            </a:endParaRPr>
          </a:p>
          <a:p>
            <a:pPr indent="0" lvl="0" marL="0" rtl="0" algn="l">
              <a:lnSpc>
                <a:spcPct val="90000"/>
              </a:lnSpc>
              <a:spcBef>
                <a:spcPts val="1000"/>
              </a:spcBef>
              <a:spcAft>
                <a:spcPts val="0"/>
              </a:spcAft>
              <a:buClr>
                <a:schemeClr val="dk1"/>
              </a:buClr>
              <a:buSzPct val="100000"/>
              <a:buNone/>
            </a:pPr>
            <a:r>
              <a:rPr b="0" i="0" lang="en-US">
                <a:latin typeface="Inter"/>
                <a:ea typeface="Inter"/>
                <a:cs typeface="Inter"/>
                <a:sym typeface="Inter"/>
              </a:rPr>
              <a:t>4.</a:t>
            </a:r>
            <a:r>
              <a:rPr b="1" i="0" lang="en-US" u="sng">
                <a:latin typeface="Inter"/>
                <a:ea typeface="Inter"/>
                <a:cs typeface="Inter"/>
                <a:sym typeface="Inter"/>
              </a:rPr>
              <a:t>features.csv</a:t>
            </a:r>
            <a:endParaRPr/>
          </a:p>
          <a:p>
            <a:pPr indent="-228600" lvl="0" marL="228600" rtl="0" algn="l">
              <a:lnSpc>
                <a:spcPct val="90000"/>
              </a:lnSpc>
              <a:spcBef>
                <a:spcPts val="1000"/>
              </a:spcBef>
              <a:spcAft>
                <a:spcPts val="0"/>
              </a:spcAft>
              <a:buClr>
                <a:schemeClr val="dk1"/>
              </a:buClr>
              <a:buSzPct val="100000"/>
              <a:buChar char="•"/>
            </a:pPr>
            <a:r>
              <a:rPr b="0" i="0" lang="en-US">
                <a:latin typeface="Inter"/>
                <a:ea typeface="Inter"/>
                <a:cs typeface="Inter"/>
                <a:sym typeface="Inter"/>
              </a:rPr>
              <a:t>This file contains additional data related to the store, department, and regional activity for the given dates. It contains the following fields:</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Store - the store number</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Date - the week</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Temperature - average temperature in the region</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Inter"/>
                <a:ea typeface="Inter"/>
                <a:cs typeface="Inter"/>
                <a:sym typeface="Inter"/>
              </a:rPr>
              <a:t>Fuel_Price - cost of fuel in the region</a:t>
            </a:r>
            <a:endParaRPr/>
          </a:p>
          <a:p>
            <a:pPr indent="0" lvl="0" marL="0" rtl="0" algn="l">
              <a:lnSpc>
                <a:spcPct val="90000"/>
              </a:lnSpc>
              <a:spcBef>
                <a:spcPts val="1000"/>
              </a:spcBef>
              <a:spcAft>
                <a:spcPts val="0"/>
              </a:spcAft>
              <a:buClr>
                <a:schemeClr val="dk1"/>
              </a:buClr>
              <a:buSzPct val="100000"/>
              <a:buNone/>
            </a:pPr>
            <a:r>
              <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Dataset (Continued)</a:t>
            </a:r>
            <a:endParaRPr/>
          </a:p>
        </p:txBody>
      </p:sp>
      <p:sp>
        <p:nvSpPr>
          <p:cNvPr id="277" name="Google Shape;27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b="0" i="0" lang="en-US">
                <a:latin typeface="Inter"/>
                <a:ea typeface="Inter"/>
                <a:cs typeface="Inter"/>
                <a:sym typeface="Inter"/>
              </a:rPr>
              <a:t>MarkDown1-5 - anonymized data related to promotional markdowns that Walmart is running. MarkDown data is only available after Nov 2011, and is not available for all stores all the time. Any missing value is marked with an NA.</a:t>
            </a:r>
            <a:endParaRPr/>
          </a:p>
          <a:p>
            <a:pPr indent="-228600" lvl="0" marL="228600" rtl="0" algn="l">
              <a:lnSpc>
                <a:spcPct val="90000"/>
              </a:lnSpc>
              <a:spcBef>
                <a:spcPts val="1000"/>
              </a:spcBef>
              <a:spcAft>
                <a:spcPts val="0"/>
              </a:spcAft>
              <a:buClr>
                <a:schemeClr val="dk1"/>
              </a:buClr>
              <a:buSzPts val="2800"/>
              <a:buFont typeface="Arial"/>
              <a:buChar char="•"/>
            </a:pPr>
            <a:r>
              <a:rPr b="0" i="0" lang="en-US">
                <a:latin typeface="Inter"/>
                <a:ea typeface="Inter"/>
                <a:cs typeface="Inter"/>
                <a:sym typeface="Inter"/>
              </a:rPr>
              <a:t>CPI - the consumer price index</a:t>
            </a:r>
            <a:endParaRPr/>
          </a:p>
          <a:p>
            <a:pPr indent="-228600" lvl="0" marL="228600" rtl="0" algn="l">
              <a:lnSpc>
                <a:spcPct val="90000"/>
              </a:lnSpc>
              <a:spcBef>
                <a:spcPts val="1000"/>
              </a:spcBef>
              <a:spcAft>
                <a:spcPts val="0"/>
              </a:spcAft>
              <a:buClr>
                <a:schemeClr val="dk1"/>
              </a:buClr>
              <a:buSzPts val="2800"/>
              <a:buFont typeface="Arial"/>
              <a:buChar char="•"/>
            </a:pPr>
            <a:r>
              <a:rPr b="0" i="0" lang="en-US">
                <a:latin typeface="Inter"/>
                <a:ea typeface="Inter"/>
                <a:cs typeface="Inter"/>
                <a:sym typeface="Inter"/>
              </a:rPr>
              <a:t>Unemployment - the unemployment rate</a:t>
            </a:r>
            <a:endParaRPr/>
          </a:p>
          <a:p>
            <a:pPr indent="-228600" lvl="0" marL="228600" rtl="0" algn="l">
              <a:lnSpc>
                <a:spcPct val="90000"/>
              </a:lnSpc>
              <a:spcBef>
                <a:spcPts val="1000"/>
              </a:spcBef>
              <a:spcAft>
                <a:spcPts val="0"/>
              </a:spcAft>
              <a:buClr>
                <a:schemeClr val="dk1"/>
              </a:buClr>
              <a:buSzPts val="2800"/>
              <a:buFont typeface="Arial"/>
              <a:buChar char="•"/>
            </a:pPr>
            <a:r>
              <a:rPr b="0" i="0" lang="en-US">
                <a:latin typeface="Inter"/>
                <a:ea typeface="Inter"/>
                <a:cs typeface="Inter"/>
                <a:sym typeface="Inter"/>
              </a:rPr>
              <a:t>IsHoliday - whether the week is a special holiday week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6"/>
          <p:cNvSpPr/>
          <p:nvPr/>
        </p:nvSpPr>
        <p:spPr>
          <a:xfrm>
            <a:off x="396882" y="280374"/>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6"/>
          <p:cNvSpPr txBox="1"/>
          <p:nvPr>
            <p:ph type="title"/>
          </p:nvPr>
        </p:nvSpPr>
        <p:spPr>
          <a:xfrm>
            <a:off x="546351" y="433545"/>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5400">
                <a:solidFill>
                  <a:srgbClr val="FFFFFF"/>
                </a:solidFill>
              </a:rPr>
              <a:t>Exploratory Data Analysis</a:t>
            </a:r>
            <a:endParaRPr/>
          </a:p>
        </p:txBody>
      </p:sp>
      <p:cxnSp>
        <p:nvCxnSpPr>
          <p:cNvPr id="284" name="Google Shape;284;p6"/>
          <p:cNvCxnSpPr/>
          <p:nvPr/>
        </p:nvCxnSpPr>
        <p:spPr>
          <a:xfrm>
            <a:off x="2230078" y="1522292"/>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descr="Chart, scatter chart&#10;&#10;Description automatically generated" id="285" name="Google Shape;285;p6"/>
          <p:cNvPicPr preferRelativeResize="0"/>
          <p:nvPr/>
        </p:nvPicPr>
        <p:blipFill rotWithShape="1">
          <a:blip r:embed="rId3">
            <a:alphaModFix/>
          </a:blip>
          <a:srcRect b="0" l="0" r="0" t="0"/>
          <a:stretch/>
        </p:blipFill>
        <p:spPr>
          <a:xfrm>
            <a:off x="331567" y="2529705"/>
            <a:ext cx="5455917" cy="3791862"/>
          </a:xfrm>
          <a:prstGeom prst="rect">
            <a:avLst/>
          </a:prstGeom>
          <a:noFill/>
          <a:ln>
            <a:noFill/>
          </a:ln>
        </p:spPr>
      </p:pic>
      <p:cxnSp>
        <p:nvCxnSpPr>
          <p:cNvPr id="286" name="Google Shape;286;p6"/>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descr="Chart, scatter chart&#10;&#10;Description automatically generated" id="287" name="Google Shape;287;p6"/>
          <p:cNvPicPr preferRelativeResize="0"/>
          <p:nvPr>
            <p:ph idx="1" type="body"/>
          </p:nvPr>
        </p:nvPicPr>
        <p:blipFill rotWithShape="1">
          <a:blip r:embed="rId4">
            <a:alphaModFix/>
          </a:blip>
          <a:srcRect b="0" l="0" r="0" t="0"/>
          <a:stretch/>
        </p:blipFill>
        <p:spPr>
          <a:xfrm>
            <a:off x="6445073" y="2570625"/>
            <a:ext cx="5455917" cy="3710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7"/>
          <p:cNvSpPr/>
          <p:nvPr/>
        </p:nvSpPr>
        <p:spPr>
          <a:xfrm>
            <a:off x="396882" y="280374"/>
            <a:ext cx="11438793" cy="1844256"/>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7"/>
          <p:cNvSpPr txBox="1"/>
          <p:nvPr>
            <p:ph type="title"/>
          </p:nvPr>
        </p:nvSpPr>
        <p:spPr>
          <a:xfrm>
            <a:off x="546351" y="433545"/>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alibri"/>
              <a:buNone/>
            </a:pPr>
            <a:r>
              <a:rPr lang="en-US" sz="5400">
                <a:solidFill>
                  <a:srgbClr val="FFFFFF"/>
                </a:solidFill>
              </a:rPr>
              <a:t>Exploratory Data Analysis</a:t>
            </a:r>
            <a:endParaRPr/>
          </a:p>
        </p:txBody>
      </p:sp>
      <p:cxnSp>
        <p:nvCxnSpPr>
          <p:cNvPr id="294" name="Google Shape;294;p7"/>
          <p:cNvCxnSpPr/>
          <p:nvPr/>
        </p:nvCxnSpPr>
        <p:spPr>
          <a:xfrm>
            <a:off x="2230078" y="1522292"/>
            <a:ext cx="7772400" cy="0"/>
          </a:xfrm>
          <a:prstGeom prst="straightConnector1">
            <a:avLst/>
          </a:prstGeom>
          <a:noFill/>
          <a:ln cap="flat" cmpd="sng" w="22225">
            <a:solidFill>
              <a:srgbClr val="D9D9D9"/>
            </a:solidFill>
            <a:prstDash val="solid"/>
            <a:miter lim="800000"/>
            <a:headEnd len="sm" w="sm" type="none"/>
            <a:tailEnd len="sm" w="sm" type="none"/>
          </a:ln>
        </p:spPr>
      </p:cxnSp>
      <p:pic>
        <p:nvPicPr>
          <p:cNvPr descr="Chart, scatter chart&#10;&#10;Description automatically generated" id="295" name="Google Shape;295;p7"/>
          <p:cNvPicPr preferRelativeResize="0"/>
          <p:nvPr/>
        </p:nvPicPr>
        <p:blipFill rotWithShape="1">
          <a:blip r:embed="rId3">
            <a:alphaModFix/>
          </a:blip>
          <a:srcRect b="0" l="0" r="0" t="0"/>
          <a:stretch/>
        </p:blipFill>
        <p:spPr>
          <a:xfrm>
            <a:off x="331567" y="2509245"/>
            <a:ext cx="5455917" cy="3832782"/>
          </a:xfrm>
          <a:prstGeom prst="rect">
            <a:avLst/>
          </a:prstGeom>
          <a:noFill/>
          <a:ln>
            <a:noFill/>
          </a:ln>
        </p:spPr>
      </p:pic>
      <p:cxnSp>
        <p:nvCxnSpPr>
          <p:cNvPr id="296" name="Google Shape;296;p7"/>
          <p:cNvCxnSpPr/>
          <p:nvPr/>
        </p:nvCxnSpPr>
        <p:spPr>
          <a:xfrm>
            <a:off x="6116278" y="2596836"/>
            <a:ext cx="0" cy="3657600"/>
          </a:xfrm>
          <a:prstGeom prst="straightConnector1">
            <a:avLst/>
          </a:prstGeom>
          <a:noFill/>
          <a:ln cap="flat" cmpd="dbl" w="101600">
            <a:solidFill>
              <a:srgbClr val="595959"/>
            </a:solidFill>
            <a:prstDash val="solid"/>
            <a:miter lim="800000"/>
            <a:headEnd len="sm" w="sm" type="none"/>
            <a:tailEnd len="sm" w="sm" type="none"/>
          </a:ln>
        </p:spPr>
      </p:cxnSp>
      <p:pic>
        <p:nvPicPr>
          <p:cNvPr descr="Chart, scatter chart&#10;&#10;Description automatically generated" id="297" name="Google Shape;297;p7"/>
          <p:cNvPicPr preferRelativeResize="0"/>
          <p:nvPr>
            <p:ph idx="1" type="body"/>
          </p:nvPr>
        </p:nvPicPr>
        <p:blipFill rotWithShape="1">
          <a:blip r:embed="rId4">
            <a:alphaModFix/>
          </a:blip>
          <a:srcRect b="0" l="0" r="0" t="0"/>
          <a:stretch/>
        </p:blipFill>
        <p:spPr>
          <a:xfrm>
            <a:off x="6445073" y="2584265"/>
            <a:ext cx="5455917" cy="36827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8"/>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8"/>
          <p:cNvSpPr txBox="1"/>
          <p:nvPr>
            <p:ph type="title"/>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alibri"/>
              <a:buNone/>
            </a:pPr>
            <a:r>
              <a:rPr lang="en-US" sz="3600">
                <a:solidFill>
                  <a:srgbClr val="FFFFFF"/>
                </a:solidFill>
                <a:latin typeface="Calibri"/>
                <a:ea typeface="Calibri"/>
                <a:cs typeface="Calibri"/>
                <a:sym typeface="Calibri"/>
              </a:rPr>
              <a:t>Correlation Matrix</a:t>
            </a:r>
            <a:endParaRPr/>
          </a:p>
        </p:txBody>
      </p:sp>
      <p:pic>
        <p:nvPicPr>
          <p:cNvPr descr="Chart, bubble chart&#10;&#10;Description automatically generated" id="304" name="Google Shape;304;p8"/>
          <p:cNvPicPr preferRelativeResize="0"/>
          <p:nvPr>
            <p:ph idx="1" type="body"/>
          </p:nvPr>
        </p:nvPicPr>
        <p:blipFill rotWithShape="1">
          <a:blip r:embed="rId3">
            <a:alphaModFix/>
          </a:blip>
          <a:srcRect b="0" l="0" r="0" t="0"/>
          <a:stretch/>
        </p:blipFill>
        <p:spPr>
          <a:xfrm>
            <a:off x="4833092" y="643466"/>
            <a:ext cx="6669148" cy="5568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2021-09-28T22:21:59Z</dcterms:created>
  <dc:creator>Hitesh Sai Murari</dc:creator>
</cp:coreProperties>
</file>