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Profit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Interactive Dashboard using Power BI / Tableau</a:t>
            </a:r>
            <a:endParaRPr lang="en-US" dirty="0"/>
          </a:p>
          <a:p>
            <a:r>
              <a:rPr lang="en-US"/>
              <a:t>Punith V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Dashboard enables real-time monitoring of Sales, Profit, and Growth</a:t>
            </a:r>
          </a:p>
          <a:p>
            <a:pPr>
              <a:defRPr sz="1800"/>
            </a:pPr>
            <a:r>
              <a:t>Provides actionable insights for strategic decision-making</a:t>
            </a:r>
          </a:p>
          <a:p>
            <a:pPr>
              <a:defRPr sz="1800"/>
            </a:pPr>
            <a:r>
              <a:t>Supports scalability for future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Provide business stakeholders with insights on:</a:t>
            </a:r>
          </a:p>
          <a:p>
            <a:pPr>
              <a:defRPr sz="1800"/>
            </a:pPr>
            <a:r>
              <a:t>📈 Sales Performance</a:t>
            </a:r>
          </a:p>
          <a:p>
            <a:pPr>
              <a:defRPr sz="1800"/>
            </a:pPr>
            <a:r>
              <a:t>💰 Profitability</a:t>
            </a:r>
          </a:p>
          <a:p>
            <a:pPr>
              <a:defRPr sz="1800"/>
            </a:pPr>
            <a:r>
              <a:t>📊 Growth Trends</a:t>
            </a:r>
          </a:p>
          <a:p>
            <a:pPr>
              <a:defRPr sz="1800"/>
            </a:pPr>
            <a:r>
              <a:t>Support data-driven decision 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Source: Kaggle (Sales/Financial dataset)</a:t>
            </a:r>
          </a:p>
          <a:p>
            <a:pPr>
              <a:defRPr sz="1800"/>
            </a:pPr>
            <a:r>
              <a:t>Records: ~XX,000 rows</a:t>
            </a:r>
          </a:p>
          <a:p>
            <a:pPr>
              <a:defRPr sz="1800"/>
            </a:pPr>
            <a:r>
              <a:t>Key Fields: Date, Region, Product, Category, Sales, Profit, Customer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Chosen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Sales Revenue (Total Sales)</a:t>
            </a:r>
          </a:p>
          <a:p>
            <a:pPr>
              <a:defRPr sz="1800"/>
            </a:pPr>
            <a:r>
              <a:t>Profit &amp; Profit Margin %</a:t>
            </a:r>
          </a:p>
          <a:p>
            <a:pPr>
              <a:defRPr sz="1800"/>
            </a:pPr>
            <a:r>
              <a:t>Growth % (MoM / YoY)</a:t>
            </a:r>
          </a:p>
          <a:p>
            <a:pPr>
              <a:defRPr sz="1800"/>
            </a:pPr>
            <a:r>
              <a:t>Top Products &amp; Regions</a:t>
            </a:r>
          </a:p>
          <a:p>
            <a:pPr>
              <a:defRPr sz="1800"/>
            </a:pPr>
            <a:r>
              <a:t>Customer Segment Contribution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Time-Series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Line Chart: Sales &amp; Profit over time (monthly/yearly trend)</a:t>
            </a:r>
          </a:p>
          <a:p>
            <a:pPr>
              <a:defRPr sz="1800"/>
            </a:pPr>
            <a:r>
              <a:t>Growth patterns (seasonality, peaks, dips)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&amp; 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Bar/Column Chart: Sales &amp; Profit by Region</a:t>
            </a:r>
          </a:p>
          <a:p>
            <a:pPr>
              <a:defRPr sz="1800"/>
            </a:pPr>
            <a:r>
              <a:t>Pie/Donut Chart: Sales distribution by Category</a:t>
            </a:r>
          </a:p>
          <a:p>
            <a:pPr>
              <a:defRPr sz="1800"/>
            </a:pPr>
            <a:r>
              <a:t>TreeMap: Top 10 Products by Sales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Slicers/Filters: Date, Region, Category, Segment</a:t>
            </a:r>
          </a:p>
          <a:p>
            <a:pPr>
              <a:defRPr sz="1800"/>
            </a:pPr>
            <a:r>
              <a:t>Drill-through: Region → Product breakdown</a:t>
            </a:r>
          </a:p>
          <a:p>
            <a:pPr>
              <a:defRPr sz="1800"/>
            </a:pPr>
            <a:r>
              <a:t>Cross-filtering enabled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Region A shows highest sales growth (XX%)</a:t>
            </a:r>
          </a:p>
          <a:p>
            <a:pPr>
              <a:defRPr sz="1800"/>
            </a:pPr>
            <a:r>
              <a:t>Category B has low profit margin (YY%)</a:t>
            </a:r>
          </a:p>
          <a:p>
            <a:pPr>
              <a:defRPr sz="1800"/>
            </a:pPr>
            <a:r>
              <a:t>Top 5 Products = 40% of total revenue</a:t>
            </a:r>
          </a:p>
          <a:p>
            <a:pPr>
              <a:defRPr sz="1800"/>
            </a:pPr>
            <a:r>
              <a:t>Customer Segment X = most profitable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Focus marketing on high-growth regions</a:t>
            </a:r>
          </a:p>
          <a:p>
            <a:pPr>
              <a:defRPr sz="1800"/>
            </a:pPr>
            <a:r>
              <a:t>Improve pricing/margins for low-profit categories</a:t>
            </a:r>
          </a:p>
          <a:p>
            <a:pPr>
              <a:defRPr sz="1800"/>
            </a:pPr>
            <a:r>
              <a:t>Expand product portfolio in top-performing categories</a:t>
            </a:r>
          </a:p>
          <a:p>
            <a:pPr>
              <a:defRPr sz="1800"/>
            </a:pPr>
            <a:r>
              <a:t>Personalize offers for profitable customer segments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Sales &amp; Profit Performance Dashboard</vt:lpstr>
      <vt:lpstr>Business Objective</vt:lpstr>
      <vt:lpstr>Dataset Overview</vt:lpstr>
      <vt:lpstr>Chosen KPIs</vt:lpstr>
      <vt:lpstr>Time-Series Analysis</vt:lpstr>
      <vt:lpstr>Regional &amp; Category Insights</vt:lpstr>
      <vt:lpstr>Interactivity</vt:lpstr>
      <vt:lpstr>Key Insights &amp; Findings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Arjunprasath Murugesan</cp:lastModifiedBy>
  <cp:revision>2</cp:revision>
  <dcterms:created xsi:type="dcterms:W3CDTF">2013-01-27T09:14:16Z</dcterms:created>
  <dcterms:modified xsi:type="dcterms:W3CDTF">2025-09-25T15:29:33Z</dcterms:modified>
  <cp:category/>
</cp:coreProperties>
</file>