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14"/>
  </p:normalViewPr>
  <p:slideViewPr>
    <p:cSldViewPr snapToGrid="0">
      <p:cViewPr>
        <p:scale>
          <a:sx n="170" d="100"/>
          <a:sy n="170" d="100"/>
        </p:scale>
        <p:origin x="-3272" y="-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A574-EA9E-5D58-2132-0B9EE3732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BE139-E4EB-CFF8-E20C-7572F1FB7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61AA-D707-2395-29C3-E35B3510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049A-6397-3849-ADFD-3A9E00A19E25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84621-6EE8-469F-7394-916AC52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F43AA-76E5-C979-68AA-52B7BF8C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893-0ABD-C643-A957-DF944EE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93C7-173B-94CF-319E-7F215C02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34AC3-258F-1CB2-D703-5E067DC04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487F-217A-B0FB-523A-598640D9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049A-6397-3849-ADFD-3A9E00A19E25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45C55-03E0-3535-3294-70849AA1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3F9-434D-8F7B-01DE-84CFCA39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893-0ABD-C643-A957-DF944EE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9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7F543-8E2A-4E4E-AB28-C110D7EDF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46EFE-B6E2-5DCC-EC28-C326BD2DB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CB4B6-1355-6EE5-0776-CFE92E90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049A-6397-3849-ADFD-3A9E00A19E25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797AB-0E82-2188-FDB2-A5B408F0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7090D-3693-C903-A6F0-9C2350AF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893-0ABD-C643-A957-DF944EE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2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9344-DBF1-1520-FB9C-B22C3A34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4154-980D-EBEE-4AB1-F1BCB281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AE94-0353-4F01-0FF0-9FE7FE42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049A-6397-3849-ADFD-3A9E00A19E25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482D-BD41-D958-51FA-1CDA9CB5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CE587-BDCF-2BBA-20B2-35D13D8F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893-0ABD-C643-A957-DF944EE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4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F10B-BC12-CBA7-7936-4C3F0513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4886C-545C-A07B-1FBF-C4120065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B2BE-DF6D-C51B-B6C0-00FC81E9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049A-6397-3849-ADFD-3A9E00A19E25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A995-D3D0-D12F-03A5-FF60E84A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78254-4F8F-1E1A-38D3-FD05BB16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893-0ABD-C643-A957-DF944EE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D9FD-F23A-A7B7-DB02-510B9C1C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4D9D-1D88-B877-E4D2-C5AF2B92F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9CC36-9415-6414-F2D1-A8923B63D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D25DC-3637-ED25-1388-54987001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049A-6397-3849-ADFD-3A9E00A19E25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1B596-FC0B-83D0-E56B-E5DDE14A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79BB9-ED4F-1857-BDB5-A8175AA2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893-0ABD-C643-A957-DF944EE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0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5B9D-5712-E81E-8348-E2C4EFF0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4701-8127-6469-6E16-5B92BE87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D980D-AD7A-7B11-E43E-5930DB6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0E1A8-1DC9-EE81-BE10-EF7F710B6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1F83F-EE26-6546-BF1C-9B6B8C4F4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97949-075A-8CF8-80EF-9FBB11BA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049A-6397-3849-ADFD-3A9E00A19E25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76318-F75F-B3C0-6D17-4F264212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5C411-9C89-045D-CEF2-180DEEA1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893-0ABD-C643-A957-DF944EE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9713-2C56-A40D-07D7-443B041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618C7-6973-3CE0-C18A-3CDB1C79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049A-6397-3849-ADFD-3A9E00A19E25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8043E-ECA8-8440-D2AA-EDE2ADA7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EB585-55D4-6FC1-2E6F-3EE6B226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893-0ABD-C643-A957-DF944EE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D0C11-5A13-B025-AF07-3969861A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049A-6397-3849-ADFD-3A9E00A19E25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CD4DC-EC4A-F478-28B5-6CA284DB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7D36A-776C-9FA4-CD31-55B249BB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893-0ABD-C643-A957-DF944EE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E36E-C214-910A-B2A7-BA281FCE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87A3-8A60-0E6D-3715-C5D289F1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ED0D5-0F0D-0BE2-94A8-C593A5B0B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7793B-918C-596D-E10A-9E6AD86E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049A-6397-3849-ADFD-3A9E00A19E25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C6D93-6C3C-1EA8-18B1-130A0A67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162B-07EC-55E4-D3B3-53F67813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893-0ABD-C643-A957-DF944EE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7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C877-A1A0-E1B1-F027-0856B74D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FDF40-173C-4C1F-DA33-2F750D6F1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06D53-B03F-2609-C09A-756DAED2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E5DE5-5592-9276-5FBD-9CC08492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049A-6397-3849-ADFD-3A9E00A19E25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C1563-B5F6-2074-4802-EA7186F0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CB315-B86F-32F2-0EA3-B62A9F80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893-0ABD-C643-A957-DF944EE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6A6EF-EEB2-8456-2062-81C5E28C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855C7-301B-AB56-B5DA-DD8180010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285B-41BF-9ECE-BC73-22395F76D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73049A-6397-3849-ADFD-3A9E00A19E25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42B2-B424-DC10-3775-167721C88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DC311-7EF3-D9AC-C82B-F4885A6A0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28893-0ABD-C643-A957-DF944EE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3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816E54-C3E3-597C-0FA9-43520DEB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6766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3DA35A-1364-2CDB-4C5E-203EB210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892"/>
            <a:ext cx="10515600" cy="5595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E319975-9644-2250-D40A-79871B5BEC15}"/>
              </a:ext>
            </a:extLst>
          </p:cNvPr>
          <p:cNvSpPr/>
          <p:nvPr/>
        </p:nvSpPr>
        <p:spPr>
          <a:xfrm>
            <a:off x="7692390" y="2843233"/>
            <a:ext cx="2000250" cy="711497"/>
          </a:xfrm>
          <a:custGeom>
            <a:avLst/>
            <a:gdLst>
              <a:gd name="connsiteX0" fmla="*/ 0 w 2000250"/>
              <a:gd name="connsiteY0" fmla="*/ 711497 h 711497"/>
              <a:gd name="connsiteX1" fmla="*/ 377190 w 2000250"/>
              <a:gd name="connsiteY1" fmla="*/ 2837 h 711497"/>
              <a:gd name="connsiteX2" fmla="*/ 1451610 w 2000250"/>
              <a:gd name="connsiteY2" fmla="*/ 471467 h 711497"/>
              <a:gd name="connsiteX3" fmla="*/ 2000250 w 2000250"/>
              <a:gd name="connsiteY3" fmla="*/ 688637 h 71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0" h="711497">
                <a:moveTo>
                  <a:pt x="0" y="711497"/>
                </a:moveTo>
                <a:cubicBezTo>
                  <a:pt x="67627" y="377169"/>
                  <a:pt x="135255" y="42842"/>
                  <a:pt x="377190" y="2837"/>
                </a:cubicBezTo>
                <a:cubicBezTo>
                  <a:pt x="619125" y="-37168"/>
                  <a:pt x="1181100" y="357167"/>
                  <a:pt x="1451610" y="471467"/>
                </a:cubicBezTo>
                <a:cubicBezTo>
                  <a:pt x="1722120" y="585767"/>
                  <a:pt x="1889760" y="658157"/>
                  <a:pt x="2000250" y="688637"/>
                </a:cubicBezTo>
              </a:path>
            </a:pathLst>
          </a:custGeom>
          <a:ln>
            <a:solidFill>
              <a:schemeClr val="accent5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44CB00-B6FD-EDB4-700A-209B67D0CB0B}"/>
              </a:ext>
            </a:extLst>
          </p:cNvPr>
          <p:cNvSpPr/>
          <p:nvPr/>
        </p:nvSpPr>
        <p:spPr>
          <a:xfrm>
            <a:off x="7629525" y="3486149"/>
            <a:ext cx="125730" cy="13716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7FDF7D-4DEB-1F8D-1569-3FBB3972A265}"/>
              </a:ext>
            </a:extLst>
          </p:cNvPr>
          <p:cNvSpPr/>
          <p:nvPr/>
        </p:nvSpPr>
        <p:spPr>
          <a:xfrm>
            <a:off x="9629775" y="3474718"/>
            <a:ext cx="125730" cy="13716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E2AAF5-8527-F72B-75E5-0BF7210A449E}"/>
              </a:ext>
            </a:extLst>
          </p:cNvPr>
          <p:cNvSpPr/>
          <p:nvPr/>
        </p:nvSpPr>
        <p:spPr>
          <a:xfrm>
            <a:off x="8629650" y="3030110"/>
            <a:ext cx="125730" cy="1371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3C91AA-C072-3807-CF27-5C1C296D9DBB}"/>
              </a:ext>
            </a:extLst>
          </p:cNvPr>
          <p:cNvCxnSpPr>
            <a:cxnSpLocks/>
          </p:cNvCxnSpPr>
          <p:nvPr/>
        </p:nvCxnSpPr>
        <p:spPr>
          <a:xfrm flipV="1">
            <a:off x="7755255" y="3198207"/>
            <a:ext cx="744407" cy="345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F58FC0-7A8C-3874-E452-AC8544C75019}"/>
              </a:ext>
            </a:extLst>
          </p:cNvPr>
          <p:cNvCxnSpPr>
            <a:cxnSpLocks/>
          </p:cNvCxnSpPr>
          <p:nvPr/>
        </p:nvCxnSpPr>
        <p:spPr>
          <a:xfrm>
            <a:off x="7755255" y="3554729"/>
            <a:ext cx="1718008" cy="11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8FAFC1-CD95-D260-B13F-3AA13F48A134}"/>
              </a:ext>
            </a:extLst>
          </p:cNvPr>
          <p:cNvSpPr txBox="1"/>
          <p:nvPr/>
        </p:nvSpPr>
        <p:spPr>
          <a:xfrm>
            <a:off x="8554402" y="3525321"/>
            <a:ext cx="744407" cy="24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v</a:t>
            </a:r>
            <a:r>
              <a:rPr lang="el-GR" sz="1000" baseline="-25000" dirty="0">
                <a:solidFill>
                  <a:schemeClr val="accent6"/>
                </a:solidFill>
              </a:rPr>
              <a:t>θ</a:t>
            </a:r>
            <a:r>
              <a:rPr lang="el-GR" sz="1000" dirty="0">
                <a:solidFill>
                  <a:schemeClr val="accent6"/>
                </a:solidFill>
              </a:rPr>
              <a:t>(</a:t>
            </a:r>
            <a:r>
              <a:rPr lang="en-US" sz="1000" dirty="0">
                <a:solidFill>
                  <a:schemeClr val="accent6"/>
                </a:solidFill>
              </a:rPr>
              <a:t>x</a:t>
            </a:r>
            <a:r>
              <a:rPr lang="en-US" sz="1000" baseline="-25000" dirty="0">
                <a:solidFill>
                  <a:schemeClr val="accent6"/>
                </a:solidFill>
              </a:rPr>
              <a:t>t</a:t>
            </a:r>
            <a:r>
              <a:rPr lang="en-US" sz="1000" dirty="0">
                <a:solidFill>
                  <a:schemeClr val="accent6"/>
                </a:solidFill>
              </a:rPr>
              <a:t>, t,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61E24C-EB6C-6E93-94BE-D5FDC54B38B1}"/>
              </a:ext>
            </a:extLst>
          </p:cNvPr>
          <p:cNvCxnSpPr>
            <a:cxnSpLocks/>
          </p:cNvCxnSpPr>
          <p:nvPr/>
        </p:nvCxnSpPr>
        <p:spPr>
          <a:xfrm>
            <a:off x="9403036" y="3322675"/>
            <a:ext cx="226739" cy="106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7F8449-4CA2-035E-2D83-FA3ECE9B2442}"/>
              </a:ext>
            </a:extLst>
          </p:cNvPr>
          <p:cNvCxnSpPr>
            <a:cxnSpLocks/>
          </p:cNvCxnSpPr>
          <p:nvPr/>
        </p:nvCxnSpPr>
        <p:spPr>
          <a:xfrm>
            <a:off x="9037163" y="3148243"/>
            <a:ext cx="293078" cy="150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F93A52-92EE-CF28-AD4C-446D8B44BC86}"/>
              </a:ext>
            </a:extLst>
          </p:cNvPr>
          <p:cNvCxnSpPr>
            <a:cxnSpLocks/>
          </p:cNvCxnSpPr>
          <p:nvPr/>
        </p:nvCxnSpPr>
        <p:spPr>
          <a:xfrm>
            <a:off x="8692515" y="2931860"/>
            <a:ext cx="301879" cy="180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73ACCE-4C08-EAEC-EB8D-D66237A568F8}"/>
              </a:ext>
            </a:extLst>
          </p:cNvPr>
          <p:cNvCxnSpPr>
            <a:cxnSpLocks/>
          </p:cNvCxnSpPr>
          <p:nvPr/>
        </p:nvCxnSpPr>
        <p:spPr>
          <a:xfrm>
            <a:off x="8377539" y="2754606"/>
            <a:ext cx="265270" cy="177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27C3FC-8A3A-5F5C-8DC6-C90D7BE0B975}"/>
              </a:ext>
            </a:extLst>
          </p:cNvPr>
          <p:cNvCxnSpPr>
            <a:cxnSpLocks/>
          </p:cNvCxnSpPr>
          <p:nvPr/>
        </p:nvCxnSpPr>
        <p:spPr>
          <a:xfrm flipV="1">
            <a:off x="7988046" y="2742421"/>
            <a:ext cx="339787" cy="40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3EC577-866E-7EDF-530E-9CD2EEC4ADFC}"/>
              </a:ext>
            </a:extLst>
          </p:cNvPr>
          <p:cNvCxnSpPr>
            <a:cxnSpLocks/>
          </p:cNvCxnSpPr>
          <p:nvPr/>
        </p:nvCxnSpPr>
        <p:spPr>
          <a:xfrm flipV="1">
            <a:off x="7755255" y="2783311"/>
            <a:ext cx="169545" cy="246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5DFDC6-7FFB-3E3D-0A93-774031154124}"/>
              </a:ext>
            </a:extLst>
          </p:cNvPr>
          <p:cNvCxnSpPr>
            <a:cxnSpLocks/>
          </p:cNvCxnSpPr>
          <p:nvPr/>
        </p:nvCxnSpPr>
        <p:spPr>
          <a:xfrm flipV="1">
            <a:off x="7627771" y="3098690"/>
            <a:ext cx="64619" cy="280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94EA65-F171-FFCB-C6AF-3270DAC9C449}"/>
              </a:ext>
            </a:extLst>
          </p:cNvPr>
          <p:cNvSpPr txBox="1"/>
          <p:nvPr/>
        </p:nvSpPr>
        <p:spPr>
          <a:xfrm>
            <a:off x="9089184" y="289612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l-GR" sz="1000" baseline="-25000" dirty="0">
                <a:solidFill>
                  <a:schemeClr val="accent5">
                    <a:lumMod val="75000"/>
                  </a:schemeClr>
                </a:solidFill>
              </a:rPr>
              <a:t>θ</a:t>
            </a:r>
            <a:r>
              <a:rPr lang="el-GR" sz="10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1000" baseline="-25000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, t,1/8)</a:t>
            </a:r>
          </a:p>
          <a:p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C40AA0-E3D5-612D-A727-8D77FF52ACBA}"/>
              </a:ext>
            </a:extLst>
          </p:cNvPr>
          <p:cNvSpPr txBox="1"/>
          <p:nvPr/>
        </p:nvSpPr>
        <p:spPr>
          <a:xfrm>
            <a:off x="7799058" y="2977230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v</a:t>
            </a:r>
            <a:r>
              <a:rPr lang="el-GR" sz="1000" baseline="-25000" dirty="0">
                <a:solidFill>
                  <a:schemeClr val="accent2"/>
                </a:solidFill>
              </a:rPr>
              <a:t>θ</a:t>
            </a:r>
            <a:r>
              <a:rPr lang="el-GR" sz="1000" dirty="0">
                <a:solidFill>
                  <a:schemeClr val="accent2"/>
                </a:solidFill>
              </a:rPr>
              <a:t>(</a:t>
            </a:r>
            <a:r>
              <a:rPr lang="en-US" sz="1000" dirty="0">
                <a:solidFill>
                  <a:schemeClr val="accent2"/>
                </a:solidFill>
              </a:rPr>
              <a:t>x</a:t>
            </a:r>
            <a:r>
              <a:rPr lang="en-US" sz="1000" baseline="-25000" dirty="0">
                <a:solidFill>
                  <a:schemeClr val="accent2"/>
                </a:solidFill>
              </a:rPr>
              <a:t>t</a:t>
            </a:r>
            <a:r>
              <a:rPr lang="en-US" sz="1000" dirty="0">
                <a:solidFill>
                  <a:schemeClr val="accent2"/>
                </a:solidFill>
              </a:rPr>
              <a:t>, t, 1/2)</a:t>
            </a:r>
          </a:p>
          <a:p>
            <a:endParaRPr lang="en-US" sz="1000" dirty="0">
              <a:solidFill>
                <a:schemeClr val="accent2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60A60F-4C6A-ACD1-4FD6-0AA9CC630E8F}"/>
              </a:ext>
            </a:extLst>
          </p:cNvPr>
          <p:cNvCxnSpPr>
            <a:cxnSpLocks/>
          </p:cNvCxnSpPr>
          <p:nvPr/>
        </p:nvCxnSpPr>
        <p:spPr>
          <a:xfrm>
            <a:off x="8755380" y="3198207"/>
            <a:ext cx="826478" cy="367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5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4E39-6812-D915-4F5D-190BD822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A6CD-2885-3C02-FFE2-27C1C5D4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4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BEEDALA NIKHITHA-170907334</dc:creator>
  <cp:lastModifiedBy>BEEDALA NIKHITHA-170907334</cp:lastModifiedBy>
  <cp:revision>1</cp:revision>
  <dcterms:created xsi:type="dcterms:W3CDTF">2024-12-10T22:06:55Z</dcterms:created>
  <dcterms:modified xsi:type="dcterms:W3CDTF">2024-12-10T23:14:46Z</dcterms:modified>
</cp:coreProperties>
</file>