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22" r:id="rId51"/>
    <p:sldId id="323" r:id="rId52"/>
    <p:sldId id="324" r:id="rId53"/>
    <p:sldId id="325" r:id="rId54"/>
    <p:sldId id="326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7" r:id="rId64"/>
    <p:sldId id="318" r:id="rId65"/>
    <p:sldId id="319" r:id="rId66"/>
    <p:sldId id="32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45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117C4-DAE3-4045-9D90-82C09CFBFA1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21D7-BA03-4724-B0D0-D95F4339AA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0DD54-4371-4618-9250-4C3C64A5817C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073E-43C6-4B97-B6DB-4A47EF3E3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073E-43C6-4B97-B6DB-4A47EF3E3B8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3FA1-E135-4BFD-815E-5B7BC20A5162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63C9-D39A-4520-B76E-0A171457F3E3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3C38-2C4D-4A82-9BA3-1510D48C0E2D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AE2-1B12-4B05-9DAE-8D1AEB98DBF5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F8AF201-5227-4170-9BA0-E59ED4180A5E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6EED-5C62-4842-960E-96FA9C771D74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0720-591B-4DF6-950C-04D391C0161E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E747-D6F2-45D8-8A3A-712856C6329E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53E8-F040-4795-9E0F-765BD0A478FE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5A3617A-2239-4175-9DC4-319137A852B3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6A8D933-4E52-4A8B-ABAD-A9FBBF691C1A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96FDBA-4710-4804-83D0-425BBF703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loud.databricks.com/?o=8250381055806349" TargetMode="External"/><Relationship Id="rId2" Type="http://schemas.openxmlformats.org/officeDocument/2006/relationships/hyperlink" Target="https://www.kaggle.com/vijayprakashverma/plotly-tutorial-120-years-of-olympic-gam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410200"/>
            <a:ext cx="3200400" cy="457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University of California</a:t>
            </a:r>
          </a:p>
          <a:p>
            <a:r>
              <a:rPr lang="en-US" sz="1100" dirty="0" smtClean="0"/>
              <a:t>Davi</a:t>
            </a:r>
            <a:r>
              <a:rPr lang="en-US" sz="1200" dirty="0" smtClean="0"/>
              <a:t>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8229600" cy="1371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SQL for Data Science Capstone Project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nard MT Condensed" pitchFamily="18" charset="0"/>
              </a:rPr>
              <a:t> on Sportstats using Olympics Dataset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12290" name="Picture 2" descr="University of California, Davi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834" y="2667000"/>
            <a:ext cx="3114366" cy="2590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" y="594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by :-</a:t>
            </a:r>
          </a:p>
          <a:p>
            <a:endParaRPr lang="en-US" sz="1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1646-3645-4DC4-81BF-A75BBDFD5604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8001000" y="1676400"/>
            <a:ext cx="685800" cy="685800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/>
          <p:cNvSpPr/>
          <p:nvPr/>
        </p:nvSpPr>
        <p:spPr>
          <a:xfrm>
            <a:off x="533400" y="1676400"/>
            <a:ext cx="685800" cy="685800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Summer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B5D3-4D48-41C0-90A1-CFFCC78CEB65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1447800" cy="294752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</a:t>
            </a:r>
            <a:r>
              <a:rPr lang="en-US" dirty="0" smtClean="0"/>
              <a:t>Winter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4FB4-95E7-4917-BB04-BCB8A5CC30CB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68679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20Participating Teams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51B-3BB8-4E09-8EBF-B300C5D714F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66863"/>
            <a:ext cx="88392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Participating Male Teams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1B2A-0DA4-48AC-AAE2-A10672BB5047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6250"/>
            <a:ext cx="8686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Top 20 Participating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Female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Teams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F695-7345-418A-BA77-AAAAECD90EB9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914400" cy="365760"/>
          </a:xfrm>
        </p:spPr>
        <p:txBody>
          <a:bodyPr/>
          <a:lstStyle/>
          <a:p>
            <a:r>
              <a:rPr lang="en-US" dirty="0" smtClean="0">
                <a:latin typeface="Brush Script MT" pitchFamily="66" charset="0"/>
              </a:rPr>
              <a:t>V P Verma</a:t>
            </a:r>
            <a:endParaRPr lang="en-US" dirty="0">
              <a:latin typeface="Brush Script MT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868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Medal Winning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23-4C0E-454F-B1F7-F1880C2C9E35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1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</a:t>
            </a:r>
            <a:r>
              <a:rPr lang="en-US" sz="2800" b="1" dirty="0" smtClean="0"/>
              <a:t>op 20 athlete and Medal won- Year wise, Country wise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DDDA-43D8-4FE3-A10E-8A0A6CC5A817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867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wise Seasonal distribution of Olympics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477-B65C-45C1-A05C-E8C92006FC5C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85974"/>
            <a:ext cx="83820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20-Gold, Silver &amp; Bronze Medalist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697A-C5DE-4DBA-A459-DF7F004C43AA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7313"/>
            <a:ext cx="86868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Male Female Medalist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FB3C-857D-483E-A40A-EDECBB95D0A3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199"/>
            <a:ext cx="8762999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461248" cy="914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Bodoni MT Black" pitchFamily="18" charset="0"/>
              </a:rPr>
              <a:t>Project uses Olympic Dataset of SportStats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Following tables are used in Analysis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athlete_events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noc_regions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costperathleteandevent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country_year_medal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countryathletecount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countryyearmedalcountquery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olympicpergamedetail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introduction_of_women_olympic_sports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womens_participation_in_the_games_of_the_olympiad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womens_participation_in_the_olympic_winter_games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outturncost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new_sql_query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9E60-FA15-441C-9E57-EB8A69475061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total athletes and Medal Won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C2E0-381C-444C-90F6-BADDE2EA6BEE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867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Gold Medalist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EC1E-5A11-4793-81B2-98914C7A5E11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Silver Medalist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Bronze Medalist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Gold Medal(Male)-Country wise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Gold Medal (Female)-Country wise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2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Silver Medal-Country wise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Silver Medal (Female) Country wise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Bronze Medal (Male) Countries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Bronze Medal (Female) Country wise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Engravers MT" pitchFamily="18" charset="0"/>
              </a:rPr>
              <a:t>Target Audience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Engravers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FDC-6541-4C31-ABDD-8D6E78FE1422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Sports Authorities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Sportsmen/Sportswomen/Teams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Media Personnel covering sports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Individual with interest in Sports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Sponsors of Sports events and individuals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Individuals wishing to pursue sports as carrier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/>
              <a:t>Fans Sport Stars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Medal Distribution among Male Female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1"/>
            <a:ext cx="868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5181600"/>
          <a:ext cx="7467600" cy="762000"/>
        </p:xfrm>
        <a:graphic>
          <a:graphicData uri="http://schemas.openxmlformats.org/drawingml/2006/table">
            <a:tbl>
              <a:tblPr/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Gold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Silver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Bronze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28530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13372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13116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13295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39783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wise Non winners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105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wise Gold Winners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79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wise Silver Winners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5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wise </a:t>
            </a:r>
            <a:r>
              <a:rPr lang="en-US" dirty="0" smtClean="0"/>
              <a:t>Bronze </a:t>
            </a:r>
            <a:r>
              <a:rPr lang="en-US" dirty="0" smtClean="0"/>
              <a:t>Winners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524000"/>
            <a:ext cx="8686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Female </a:t>
            </a:r>
            <a:r>
              <a:rPr lang="en-US" dirty="0" smtClean="0"/>
              <a:t>N</a:t>
            </a:r>
            <a:r>
              <a:rPr lang="en-US" dirty="0" smtClean="0"/>
              <a:t>on Winners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165592" cy="358140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5486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Non Winners are 231333,  out  of which Male constitute 73% and Female constitute 27%.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Participants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00250"/>
            <a:ext cx="8610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 of Top Ten Participants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 of Top Ten Participants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Height of Male Athletes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83515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Engravers MT" pitchFamily="18" charset="0"/>
              </a:rPr>
              <a:t>Reason for Analysis &amp; Presentation</a:t>
            </a:r>
            <a:endParaRPr lang="en-US" sz="2800" dirty="0">
              <a:latin typeface="Engravers MT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9B8C-4203-47E2-A00E-2E19F178A34D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52400" y="1447800"/>
            <a:ext cx="8805672" cy="48036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en-US" sz="2700" dirty="0" smtClean="0"/>
              <a:t>Drawing attention of Authorities for comparison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en-US" sz="2700" dirty="0" smtClean="0"/>
              <a:t>Focusing areas requiring attention of Sports persons/Teams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en-US" sz="2700" dirty="0" smtClean="0"/>
              <a:t>Providing input to Media for public at large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Providing Analytical report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anyone interested in Sports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en-US" sz="2700" baseline="0" dirty="0" smtClean="0"/>
              <a:t>Providing</a:t>
            </a:r>
            <a:r>
              <a:rPr lang="en-US" sz="2700" dirty="0" smtClean="0"/>
              <a:t> qualitative inputs to sponsors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en-US" sz="2700" dirty="0" smtClean="0"/>
              <a:t>Exploring opportunities to those pursuing Sports as carrier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Giving input to Fans of Sport Stars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Height of </a:t>
            </a:r>
            <a:r>
              <a:rPr lang="en-US" dirty="0" smtClean="0"/>
              <a:t>Female </a:t>
            </a:r>
            <a:r>
              <a:rPr lang="en-US" dirty="0" smtClean="0"/>
              <a:t>Athletes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Weight of Male Athletes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Weight of Female Athletes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of Male Athletes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of Female Athletes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Medal distribution among Male and Female Winners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using Boxplot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Countplot-Agewise distribution of Medalists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Sexwise count of Participants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1"/>
            <a:ext cx="81534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of Female Participants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57374"/>
            <a:ext cx="8381999" cy="401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of M</a:t>
            </a:r>
            <a:r>
              <a:rPr lang="en-US" dirty="0" smtClean="0"/>
              <a:t>ale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used for Analysis &amp; Visualizations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ED26-56B7-4FDF-ABD6-2D363258FB39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1295400" cy="294752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61688" y="1295400"/>
            <a:ext cx="457200" cy="172297"/>
          </a:xfrm>
        </p:spPr>
        <p:txBody>
          <a:bodyPr>
            <a:normAutofit fontScale="40000" lnSpcReduction="20000"/>
          </a:bodyPr>
          <a:lstStyle/>
          <a:p>
            <a:fld id="{CD96FDBA-4710-4804-83D0-425BBF70331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8391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 Height Ratio of </a:t>
            </a:r>
            <a:r>
              <a:rPr lang="en-US" dirty="0" smtClean="0"/>
              <a:t>track </a:t>
            </a:r>
            <a:r>
              <a:rPr lang="en-US" dirty="0" smtClean="0"/>
              <a:t>runners 100 </a:t>
            </a:r>
            <a:r>
              <a:rPr lang="en-US" dirty="0" err="1" smtClean="0"/>
              <a:t>mts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Height Ratio of track runners </a:t>
            </a:r>
            <a:r>
              <a:rPr lang="en-US" dirty="0" smtClean="0"/>
              <a:t>200 </a:t>
            </a:r>
            <a:r>
              <a:rPr lang="en-US" dirty="0" err="1" smtClean="0"/>
              <a:t>mts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0674"/>
            <a:ext cx="86868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Height Ratio of track runners </a:t>
            </a:r>
            <a:r>
              <a:rPr lang="en-US" dirty="0" smtClean="0"/>
              <a:t>400 </a:t>
            </a:r>
            <a:r>
              <a:rPr lang="en-US" dirty="0" err="1" smtClean="0"/>
              <a:t>mts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799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Agewise Sexwise Distribution of Medals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6106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613" y="1600200"/>
            <a:ext cx="6200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 showing correlation coefficients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5344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Games Participation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04950"/>
            <a:ext cx="8686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</a:t>
            </a:r>
            <a:r>
              <a:rPr lang="en-US" dirty="0" smtClean="0"/>
              <a:t>Games Participation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Jointplot-Showing Female yearwise sorted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7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Jointplot-Showing M</a:t>
            </a:r>
            <a:r>
              <a:rPr lang="en-US" dirty="0" smtClean="0"/>
              <a:t>ale </a:t>
            </a:r>
            <a:r>
              <a:rPr lang="en-US" dirty="0" smtClean="0"/>
              <a:t>yearwise sorted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countries participation-wise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444-7F4F-4193-A841-E58D8EA783A7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1143000" cy="294752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50987"/>
            <a:ext cx="8686800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plot-Male Athlete by Year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14463"/>
            <a:ext cx="8534399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</a:t>
            </a:r>
            <a:r>
              <a:rPr lang="en-US" dirty="0" smtClean="0"/>
              <a:t>plot-Female </a:t>
            </a:r>
            <a:r>
              <a:rPr lang="en-US" dirty="0" smtClean="0"/>
              <a:t>Athlete by Year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00174"/>
            <a:ext cx="8686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47800"/>
            <a:ext cx="434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41719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 Sports Introduced Yearwise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426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43433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Events vis-à-vis Women Sports and Events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763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in Women Participation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762124"/>
            <a:ext cx="8534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4A17-D41D-4229-A3CE-3471B416E9D8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 P Verma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82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do review following.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4384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https://www.kaggle.com/vijayprakashverma/plotly-tutorial-120-years-of-olympic-games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29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https://community.cloud.databricks.com/?o=8250381055806349#notebook/413093375443469/command/318359463018631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of Male- Top 20 countries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E24D-CE92-431B-A00A-794AB15EDB5D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1143000" cy="294752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5437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802868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observe that USA in number one and  France is second.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of </a:t>
            </a:r>
            <a:r>
              <a:rPr lang="en-US" dirty="0" smtClean="0"/>
              <a:t>Female- </a:t>
            </a:r>
            <a:r>
              <a:rPr lang="en-US" dirty="0" smtClean="0"/>
              <a:t>Top 20 countries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C8F6-08AA-4E79-B0B7-9734CF7D2882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1219200" cy="294752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8153400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5638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observe that USA in number one and Canada is second.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Seasonwise &amp; NOC-wise Distribution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CD70-1918-4D56-8720-346A132B0146}" type="datetime1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1371600" cy="294752"/>
          </a:xfrm>
        </p:spPr>
        <p:txBody>
          <a:bodyPr/>
          <a:lstStyle/>
          <a:p>
            <a:r>
              <a:rPr lang="en-US" dirty="0" smtClean="0"/>
              <a:t>V P Verma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FDBA-4710-4804-83D0-425BBF7033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1"/>
            <a:ext cx="7391400" cy="385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14274</TotalTime>
  <Words>832</Words>
  <Application>Microsoft Office PowerPoint</Application>
  <PresentationFormat>On-screen Show (4:3)</PresentationFormat>
  <Paragraphs>322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Civic</vt:lpstr>
      <vt:lpstr>SQL for Data Science Capstone Project   on Sportstats using Olympics Dataset </vt:lpstr>
      <vt:lpstr>           Project uses Olympic Dataset of SportStats  </vt:lpstr>
      <vt:lpstr>Target Audience</vt:lpstr>
      <vt:lpstr>Reason for Analysis &amp; Presentation</vt:lpstr>
      <vt:lpstr>Tables used for Analysis &amp; Visualizations</vt:lpstr>
      <vt:lpstr>Top 20 countries participation-wise</vt:lpstr>
      <vt:lpstr>Participation of Male- Top 20 countries</vt:lpstr>
      <vt:lpstr>Participation of Female- Top 20 countries</vt:lpstr>
      <vt:lpstr>Seasonwise &amp; NOC-wise Distribution </vt:lpstr>
      <vt:lpstr>Distribution of Summer Events</vt:lpstr>
      <vt:lpstr>Distribution of Winter Events</vt:lpstr>
      <vt:lpstr>Top 20Participating Teams</vt:lpstr>
      <vt:lpstr>Top 20 Participating Male Teams</vt:lpstr>
      <vt:lpstr>Top 20 Participating Female Teams</vt:lpstr>
      <vt:lpstr>Top 20 Medal Winning Countries</vt:lpstr>
      <vt:lpstr>Top 20 athlete and Medal won- Year wise, Country wise</vt:lpstr>
      <vt:lpstr>Year wise Seasonal distribution of Olympics</vt:lpstr>
      <vt:lpstr>Top 20-Gold, Silver &amp; Bronze Medalist</vt:lpstr>
      <vt:lpstr>Top 20 Male Female Medalist Countries</vt:lpstr>
      <vt:lpstr>Top 20 total athletes and Medal Won</vt:lpstr>
      <vt:lpstr>Top 20 Gold Medalist Countries</vt:lpstr>
      <vt:lpstr>Top 20 Silver Medalist Countries</vt:lpstr>
      <vt:lpstr>Top 20 Bronze Medalist Countries</vt:lpstr>
      <vt:lpstr>Top 20 Gold Medal(Male)-Country wise</vt:lpstr>
      <vt:lpstr>Top 20 Gold Medal (Female)-Country wise</vt:lpstr>
      <vt:lpstr>Top 20 Silver Medal-Country wise</vt:lpstr>
      <vt:lpstr>Top 20 Silver Medal (Female) Country wise</vt:lpstr>
      <vt:lpstr>Top 20 Bronze Medal (Male) Countries</vt:lpstr>
      <vt:lpstr>Top 20 Bronze Medal (Female) Country wise</vt:lpstr>
      <vt:lpstr>Total Medal Distribution among Male Female</vt:lpstr>
      <vt:lpstr>Year wise Non winners</vt:lpstr>
      <vt:lpstr>Year wise Gold Winners</vt:lpstr>
      <vt:lpstr>Year wise Silver Winners </vt:lpstr>
      <vt:lpstr>Year wise Bronze Winners </vt:lpstr>
      <vt:lpstr>Male Female Non Winners</vt:lpstr>
      <vt:lpstr>Top Ten Participants</vt:lpstr>
      <vt:lpstr>Achievements of Top Ten Participants</vt:lpstr>
      <vt:lpstr>Achievements of Top Ten Participants</vt:lpstr>
      <vt:lpstr>Average Height of Male Athletes</vt:lpstr>
      <vt:lpstr>Average Height of Female Athletes</vt:lpstr>
      <vt:lpstr>Average Weight of Male Athletes</vt:lpstr>
      <vt:lpstr>Average Weight of Female Athletes</vt:lpstr>
      <vt:lpstr>Average Age of Male Athletes</vt:lpstr>
      <vt:lpstr>Average Age of Female Athletes</vt:lpstr>
      <vt:lpstr>   Medal distribution among Male and Female Winners using Boxplot</vt:lpstr>
      <vt:lpstr>Countplot-Agewise distribution of Medalists</vt:lpstr>
      <vt:lpstr>Sexwise count of Participants</vt:lpstr>
      <vt:lpstr>Scatter plot of Female Participants</vt:lpstr>
      <vt:lpstr>Scatter plot of Male Participants</vt:lpstr>
      <vt:lpstr>Age Height Ratio of track runners 100 mts</vt:lpstr>
      <vt:lpstr>Age Height Ratio of track runners 200 mts</vt:lpstr>
      <vt:lpstr>Age Height Ratio of track runners 400 mts</vt:lpstr>
      <vt:lpstr>Slide 53</vt:lpstr>
      <vt:lpstr>Agewise Sexwise Distribution of Medals</vt:lpstr>
      <vt:lpstr>Heatmap showing correlation coefficients</vt:lpstr>
      <vt:lpstr>Summer Games Participation</vt:lpstr>
      <vt:lpstr>Winter Games Participation</vt:lpstr>
      <vt:lpstr>Jointplot-Showing Female yearwise sorted</vt:lpstr>
      <vt:lpstr>Jointplot-Showing Male yearwise sorted</vt:lpstr>
      <vt:lpstr>Scatter plot-Male Athlete by Year</vt:lpstr>
      <vt:lpstr>Scatter plot-Female Athlete by Year</vt:lpstr>
      <vt:lpstr>Slide 62</vt:lpstr>
      <vt:lpstr>Women Sports Introduced Yearwise</vt:lpstr>
      <vt:lpstr>Total Events vis-à-vis Women Sports and Events</vt:lpstr>
      <vt:lpstr>Improvement in Women Participation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Science Capstone Project</dc:title>
  <dc:creator>Windows User</dc:creator>
  <cp:lastModifiedBy>Windows User</cp:lastModifiedBy>
  <cp:revision>386</cp:revision>
  <dcterms:created xsi:type="dcterms:W3CDTF">2020-07-14T15:38:23Z</dcterms:created>
  <dcterms:modified xsi:type="dcterms:W3CDTF">2020-07-25T11:20:23Z</dcterms:modified>
</cp:coreProperties>
</file>